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47"/>
  </p:notesMasterIdLst>
  <p:handoutMasterIdLst>
    <p:handoutMasterId r:id="rId48"/>
  </p:handoutMasterIdLst>
  <p:sldIdLst>
    <p:sldId id="257" r:id="rId2"/>
    <p:sldId id="301" r:id="rId3"/>
    <p:sldId id="302" r:id="rId4"/>
    <p:sldId id="303" r:id="rId5"/>
    <p:sldId id="304" r:id="rId6"/>
    <p:sldId id="305" r:id="rId7"/>
    <p:sldId id="277" r:id="rId8"/>
    <p:sldId id="292" r:id="rId9"/>
    <p:sldId id="281" r:id="rId10"/>
    <p:sldId id="306" r:id="rId11"/>
    <p:sldId id="282" r:id="rId12"/>
    <p:sldId id="283" r:id="rId13"/>
    <p:sldId id="330" r:id="rId14"/>
    <p:sldId id="297" r:id="rId15"/>
    <p:sldId id="298" r:id="rId16"/>
    <p:sldId id="285" r:id="rId17"/>
    <p:sldId id="286" r:id="rId18"/>
    <p:sldId id="287" r:id="rId19"/>
    <p:sldId id="331" r:id="rId20"/>
    <p:sldId id="334" r:id="rId21"/>
    <p:sldId id="333" r:id="rId22"/>
    <p:sldId id="335"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32" r:id="rId41"/>
    <p:sldId id="327" r:id="rId42"/>
    <p:sldId id="328" r:id="rId43"/>
    <p:sldId id="336" r:id="rId44"/>
    <p:sldId id="259" r:id="rId45"/>
    <p:sldId id="260" r:id="rId46"/>
  </p:sldIdLst>
  <p:sldSz cx="12260263"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86" autoAdjust="0"/>
    <p:restoredTop sz="94660"/>
  </p:normalViewPr>
  <p:slideViewPr>
    <p:cSldViewPr>
      <p:cViewPr varScale="1">
        <p:scale>
          <a:sx n="64" d="100"/>
          <a:sy n="64" d="100"/>
        </p:scale>
        <p:origin x="-930" y="-102"/>
      </p:cViewPr>
      <p:guideLst>
        <p:guide orient="horz" pos="2160"/>
        <p:guide pos="3862"/>
      </p:guideLst>
    </p:cSldViewPr>
  </p:slideViewPr>
  <p:notesTextViewPr>
    <p:cViewPr>
      <p:scale>
        <a:sx n="100" d="100"/>
        <a:sy n="100" d="100"/>
      </p:scale>
      <p:origin x="0" y="0"/>
    </p:cViewPr>
  </p:notesTextViewPr>
  <p:notesViewPr>
    <p:cSldViewPr>
      <p:cViewPr varScale="1">
        <p:scale>
          <a:sx n="48" d="100"/>
          <a:sy n="48" d="100"/>
        </p:scale>
        <p:origin x="-2982" y="-120"/>
      </p:cViewPr>
      <p:guideLst>
        <p:guide orient="horz" pos="3109"/>
        <p:guide pos="212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71F9D-D0E3-44ED-84AC-834535A3F082}" type="doc">
      <dgm:prSet loTypeId="urn:microsoft.com/office/officeart/2005/8/layout/orgChart1" loCatId="hierarchy" qsTypeId="urn:microsoft.com/office/officeart/2005/8/quickstyle/simple2" qsCatId="simple" csTypeId="urn:microsoft.com/office/officeart/2005/8/colors/accent6_5" csCatId="accent6" phldr="1"/>
      <dgm:spPr/>
      <dgm:t>
        <a:bodyPr/>
        <a:lstStyle/>
        <a:p>
          <a:endParaRPr lang="en-IN"/>
        </a:p>
      </dgm:t>
    </dgm:pt>
    <dgm:pt modelId="{DE1D76C3-B2FE-4D6A-92AE-0BE557F8EDC5}">
      <dgm:prSet phldrT="[Text]" custT="1"/>
      <dgm:spPr/>
      <dgm:t>
        <a:bodyPr/>
        <a:lstStyle/>
        <a:p>
          <a:r>
            <a:rPr lang="en-US" sz="1600" b="1" dirty="0" smtClean="0">
              <a:latin typeface="Calibri" pitchFamily="34" charset="0"/>
              <a:cs typeface="Calibri" pitchFamily="34" charset="0"/>
            </a:rPr>
            <a:t>Rate </a:t>
          </a:r>
        </a:p>
        <a:p>
          <a:r>
            <a:rPr lang="en-US" sz="1600" b="1" dirty="0" smtClean="0">
              <a:latin typeface="Calibri" pitchFamily="34" charset="0"/>
              <a:cs typeface="Calibri" pitchFamily="34" charset="0"/>
            </a:rPr>
            <a:t>Structure</a:t>
          </a:r>
          <a:endParaRPr lang="en-IN" sz="1600" b="1" dirty="0">
            <a:latin typeface="Calibri" pitchFamily="34" charset="0"/>
            <a:cs typeface="Calibri" pitchFamily="34" charset="0"/>
          </a:endParaRPr>
        </a:p>
      </dgm:t>
    </dgm:pt>
    <dgm:pt modelId="{E819EF26-A85F-4FE4-8471-1C36F7CCE2A8}" type="parTrans" cxnId="{304BC962-D163-4661-BBFA-97EE65FA4FB8}">
      <dgm:prSet/>
      <dgm:spPr/>
      <dgm:t>
        <a:bodyPr/>
        <a:lstStyle/>
        <a:p>
          <a:endParaRPr lang="en-IN"/>
        </a:p>
      </dgm:t>
    </dgm:pt>
    <dgm:pt modelId="{4E6906FC-C7D8-4701-84FB-BDC7FA4938AC}" type="sibTrans" cxnId="{304BC962-D163-4661-BBFA-97EE65FA4FB8}">
      <dgm:prSet/>
      <dgm:spPr/>
      <dgm:t>
        <a:bodyPr/>
        <a:lstStyle/>
        <a:p>
          <a:endParaRPr lang="en-IN"/>
        </a:p>
      </dgm:t>
    </dgm:pt>
    <dgm:pt modelId="{9974C2E6-192A-46BE-B0C9-30D57FB27ACF}">
      <dgm:prSet phldrT="[Text]" custT="1"/>
      <dgm:spPr/>
      <dgm:t>
        <a:bodyPr/>
        <a:lstStyle/>
        <a:p>
          <a:r>
            <a:rPr lang="en-US" sz="1600" b="1" dirty="0" smtClean="0">
              <a:latin typeface="Calibri" pitchFamily="34" charset="0"/>
              <a:cs typeface="Calibri" pitchFamily="34" charset="0"/>
            </a:rPr>
            <a:t>Exempted</a:t>
          </a:r>
          <a:endParaRPr lang="en-IN" sz="1600" b="1" dirty="0">
            <a:latin typeface="Calibri" pitchFamily="34" charset="0"/>
            <a:cs typeface="Calibri" pitchFamily="34" charset="0"/>
          </a:endParaRPr>
        </a:p>
      </dgm:t>
    </dgm:pt>
    <dgm:pt modelId="{5507B567-A5D2-4056-81F6-6AE731EDB0B4}" type="parTrans" cxnId="{C9F621E4-47AC-4360-8C80-55DD7135A54F}">
      <dgm:prSet/>
      <dgm:spPr/>
      <dgm:t>
        <a:bodyPr/>
        <a:lstStyle/>
        <a:p>
          <a:endParaRPr lang="en-IN"/>
        </a:p>
      </dgm:t>
    </dgm:pt>
    <dgm:pt modelId="{167EF3BB-706A-4323-924D-327A50F965C0}" type="sibTrans" cxnId="{C9F621E4-47AC-4360-8C80-55DD7135A54F}">
      <dgm:prSet/>
      <dgm:spPr/>
      <dgm:t>
        <a:bodyPr/>
        <a:lstStyle/>
        <a:p>
          <a:endParaRPr lang="en-IN"/>
        </a:p>
      </dgm:t>
    </dgm:pt>
    <dgm:pt modelId="{6AEDFD7D-505F-42DB-B01C-8A7263484B09}">
      <dgm:prSet phldrT="[Text]" custT="1"/>
      <dgm:spPr/>
      <dgm:t>
        <a:bodyPr/>
        <a:lstStyle/>
        <a:p>
          <a:pPr>
            <a:lnSpc>
              <a:spcPct val="100000"/>
            </a:lnSpc>
          </a:pPr>
          <a:r>
            <a:rPr lang="en-US" sz="1600" b="1" dirty="0" smtClean="0">
              <a:latin typeface="Calibri" pitchFamily="34" charset="0"/>
              <a:cs typeface="Calibri" pitchFamily="34" charset="0"/>
            </a:rPr>
            <a:t>Special Rate (Precious Metals)</a:t>
          </a:r>
          <a:endParaRPr lang="en-IN" sz="1600" b="1" dirty="0">
            <a:latin typeface="Calibri" pitchFamily="34" charset="0"/>
            <a:cs typeface="Calibri" pitchFamily="34" charset="0"/>
          </a:endParaRPr>
        </a:p>
      </dgm:t>
    </dgm:pt>
    <dgm:pt modelId="{5A7ACBEE-9EC1-48E1-B328-C32009A419DE}" type="parTrans" cxnId="{0F09179B-8869-435E-9E86-4717A0AE364B}">
      <dgm:prSet/>
      <dgm:spPr/>
      <dgm:t>
        <a:bodyPr/>
        <a:lstStyle/>
        <a:p>
          <a:endParaRPr lang="en-IN"/>
        </a:p>
      </dgm:t>
    </dgm:pt>
    <dgm:pt modelId="{CADBB493-5F10-4D21-BC5B-5059AC1F28C3}" type="sibTrans" cxnId="{0F09179B-8869-435E-9E86-4717A0AE364B}">
      <dgm:prSet/>
      <dgm:spPr/>
      <dgm:t>
        <a:bodyPr/>
        <a:lstStyle/>
        <a:p>
          <a:endParaRPr lang="en-IN"/>
        </a:p>
      </dgm:t>
    </dgm:pt>
    <dgm:pt modelId="{283FC0B4-87F9-4B4F-BE18-82ECA1500970}">
      <dgm:prSet phldrT="[Text]" custT="1"/>
      <dgm:spPr/>
      <dgm:t>
        <a:bodyPr/>
        <a:lstStyle/>
        <a:p>
          <a:r>
            <a:rPr lang="en-US" sz="1600" b="1" dirty="0" smtClean="0">
              <a:latin typeface="Calibri" pitchFamily="34" charset="0"/>
              <a:cs typeface="Calibri" pitchFamily="34" charset="0"/>
            </a:rPr>
            <a:t>Lower </a:t>
          </a:r>
        </a:p>
        <a:p>
          <a:r>
            <a:rPr lang="en-US" sz="1600" b="1" dirty="0" smtClean="0">
              <a:latin typeface="Calibri" pitchFamily="34" charset="0"/>
              <a:cs typeface="Calibri" pitchFamily="34" charset="0"/>
            </a:rPr>
            <a:t>Rate</a:t>
          </a:r>
        </a:p>
        <a:p>
          <a:r>
            <a:rPr lang="en-US" sz="1600" b="1" dirty="0" smtClean="0">
              <a:latin typeface="Calibri" pitchFamily="34" charset="0"/>
              <a:cs typeface="Calibri" pitchFamily="34" charset="0"/>
            </a:rPr>
            <a:t>(Essential goods)</a:t>
          </a:r>
          <a:endParaRPr lang="en-IN" sz="1600" b="1" dirty="0">
            <a:latin typeface="Calibri" pitchFamily="34" charset="0"/>
            <a:cs typeface="Calibri" pitchFamily="34" charset="0"/>
          </a:endParaRPr>
        </a:p>
      </dgm:t>
    </dgm:pt>
    <dgm:pt modelId="{5B80234E-DEED-4E08-9EAD-94729A1BA543}" type="parTrans" cxnId="{608C4EB7-ADA7-43E0-9C9E-80208E7253EC}">
      <dgm:prSet/>
      <dgm:spPr/>
      <dgm:t>
        <a:bodyPr/>
        <a:lstStyle/>
        <a:p>
          <a:endParaRPr lang="en-IN"/>
        </a:p>
      </dgm:t>
    </dgm:pt>
    <dgm:pt modelId="{B4DDE002-6F2C-4143-AF47-238DE20EDCD6}" type="sibTrans" cxnId="{608C4EB7-ADA7-43E0-9C9E-80208E7253EC}">
      <dgm:prSet/>
      <dgm:spPr/>
      <dgm:t>
        <a:bodyPr/>
        <a:lstStyle/>
        <a:p>
          <a:endParaRPr lang="en-IN"/>
        </a:p>
      </dgm:t>
    </dgm:pt>
    <dgm:pt modelId="{CA27642B-9CA7-443E-A2E1-84FE54E9AF72}">
      <dgm:prSet custT="1"/>
      <dgm:spPr/>
      <dgm:t>
        <a:bodyPr/>
        <a:lstStyle/>
        <a:p>
          <a:r>
            <a:rPr lang="en-US" sz="1600" b="1" dirty="0" smtClean="0">
              <a:latin typeface="Calibri" pitchFamily="34" charset="0"/>
              <a:cs typeface="Calibri" pitchFamily="34" charset="0"/>
            </a:rPr>
            <a:t>Standard </a:t>
          </a:r>
        </a:p>
        <a:p>
          <a:r>
            <a:rPr lang="en-US" sz="1600" b="1" dirty="0" smtClean="0">
              <a:latin typeface="Calibri" pitchFamily="34" charset="0"/>
              <a:cs typeface="Calibri" pitchFamily="34" charset="0"/>
            </a:rPr>
            <a:t>Rate</a:t>
          </a:r>
          <a:endParaRPr lang="en-IN" sz="1600" b="1" dirty="0">
            <a:latin typeface="Calibri" pitchFamily="34" charset="0"/>
            <a:cs typeface="Calibri" pitchFamily="34" charset="0"/>
          </a:endParaRPr>
        </a:p>
      </dgm:t>
    </dgm:pt>
    <dgm:pt modelId="{1F08EF90-0398-463D-84C6-DAFF9BE014A4}" type="parTrans" cxnId="{C9C6FCD3-F769-4E47-AF49-1C7ED971AC3B}">
      <dgm:prSet/>
      <dgm:spPr/>
      <dgm:t>
        <a:bodyPr/>
        <a:lstStyle/>
        <a:p>
          <a:endParaRPr lang="en-IN"/>
        </a:p>
      </dgm:t>
    </dgm:pt>
    <dgm:pt modelId="{CB09E504-AA7B-4A98-9BA6-088CB6AF88EB}" type="sibTrans" cxnId="{C9C6FCD3-F769-4E47-AF49-1C7ED971AC3B}">
      <dgm:prSet/>
      <dgm:spPr/>
      <dgm:t>
        <a:bodyPr/>
        <a:lstStyle/>
        <a:p>
          <a:endParaRPr lang="en-IN"/>
        </a:p>
      </dgm:t>
    </dgm:pt>
    <dgm:pt modelId="{327FD839-7580-4B3D-AFF1-870869C3334A}">
      <dgm:prSet custT="1"/>
      <dgm:spPr/>
      <dgm:t>
        <a:bodyPr/>
        <a:lstStyle/>
        <a:p>
          <a:r>
            <a:rPr lang="en-US" sz="1600" b="1" dirty="0" smtClean="0">
              <a:latin typeface="Calibri" pitchFamily="34" charset="0"/>
              <a:cs typeface="Calibri" pitchFamily="34" charset="0"/>
            </a:rPr>
            <a:t>High</a:t>
          </a:r>
        </a:p>
        <a:p>
          <a:r>
            <a:rPr lang="en-US" sz="1600" b="1" dirty="0" smtClean="0">
              <a:latin typeface="Calibri" pitchFamily="34" charset="0"/>
              <a:cs typeface="Calibri" pitchFamily="34" charset="0"/>
            </a:rPr>
            <a:t> Rate</a:t>
          </a:r>
        </a:p>
        <a:p>
          <a:r>
            <a:rPr lang="en-US" sz="1600" b="1" dirty="0" smtClean="0">
              <a:latin typeface="Calibri" pitchFamily="34" charset="0"/>
              <a:cs typeface="Calibri" pitchFamily="34" charset="0"/>
            </a:rPr>
            <a:t>(Demerit goods)</a:t>
          </a:r>
          <a:endParaRPr lang="en-IN" sz="1600" b="1" dirty="0">
            <a:latin typeface="Calibri" pitchFamily="34" charset="0"/>
            <a:cs typeface="Calibri" pitchFamily="34" charset="0"/>
          </a:endParaRPr>
        </a:p>
      </dgm:t>
    </dgm:pt>
    <dgm:pt modelId="{4815B0D8-7F82-42D4-84CA-CA14DF2DB7EA}" type="parTrans" cxnId="{82424B5E-85C9-454D-8E3A-20A552791CBD}">
      <dgm:prSet/>
      <dgm:spPr/>
      <dgm:t>
        <a:bodyPr/>
        <a:lstStyle/>
        <a:p>
          <a:endParaRPr lang="en-IN"/>
        </a:p>
      </dgm:t>
    </dgm:pt>
    <dgm:pt modelId="{8033710A-FE91-4E44-81BA-69A27A02C79E}" type="sibTrans" cxnId="{82424B5E-85C9-454D-8E3A-20A552791CBD}">
      <dgm:prSet/>
      <dgm:spPr/>
      <dgm:t>
        <a:bodyPr/>
        <a:lstStyle/>
        <a:p>
          <a:endParaRPr lang="en-IN"/>
        </a:p>
      </dgm:t>
    </dgm:pt>
    <dgm:pt modelId="{1443EFC3-6709-48A0-BC8A-60C4C37A5E8B}" type="pres">
      <dgm:prSet presAssocID="{C4971F9D-D0E3-44ED-84AC-834535A3F082}" presName="hierChild1" presStyleCnt="0">
        <dgm:presLayoutVars>
          <dgm:orgChart val="1"/>
          <dgm:chPref val="1"/>
          <dgm:dir/>
          <dgm:animOne val="branch"/>
          <dgm:animLvl val="lvl"/>
          <dgm:resizeHandles/>
        </dgm:presLayoutVars>
      </dgm:prSet>
      <dgm:spPr/>
      <dgm:t>
        <a:bodyPr/>
        <a:lstStyle/>
        <a:p>
          <a:endParaRPr lang="en-IN"/>
        </a:p>
      </dgm:t>
    </dgm:pt>
    <dgm:pt modelId="{988E7C30-EFD7-4846-96A4-931DC183D327}" type="pres">
      <dgm:prSet presAssocID="{DE1D76C3-B2FE-4D6A-92AE-0BE557F8EDC5}" presName="hierRoot1" presStyleCnt="0">
        <dgm:presLayoutVars>
          <dgm:hierBranch val="init"/>
        </dgm:presLayoutVars>
      </dgm:prSet>
      <dgm:spPr/>
      <dgm:t>
        <a:bodyPr/>
        <a:lstStyle/>
        <a:p>
          <a:endParaRPr lang="en-IN"/>
        </a:p>
      </dgm:t>
    </dgm:pt>
    <dgm:pt modelId="{0042AA65-4BF6-418E-BE9F-06CA89AEAFD5}" type="pres">
      <dgm:prSet presAssocID="{DE1D76C3-B2FE-4D6A-92AE-0BE557F8EDC5}" presName="rootComposite1" presStyleCnt="0"/>
      <dgm:spPr/>
      <dgm:t>
        <a:bodyPr/>
        <a:lstStyle/>
        <a:p>
          <a:endParaRPr lang="en-IN"/>
        </a:p>
      </dgm:t>
    </dgm:pt>
    <dgm:pt modelId="{6D5D67EB-7051-44C8-8330-58FF30018A18}" type="pres">
      <dgm:prSet presAssocID="{DE1D76C3-B2FE-4D6A-92AE-0BE557F8EDC5}" presName="rootText1" presStyleLbl="node0" presStyleIdx="0" presStyleCnt="1" custScaleY="225612" custLinFactNeighborX="-1137" custLinFactNeighborY="-13727">
        <dgm:presLayoutVars>
          <dgm:chPref val="3"/>
        </dgm:presLayoutVars>
      </dgm:prSet>
      <dgm:spPr/>
      <dgm:t>
        <a:bodyPr/>
        <a:lstStyle/>
        <a:p>
          <a:endParaRPr lang="en-IN"/>
        </a:p>
      </dgm:t>
    </dgm:pt>
    <dgm:pt modelId="{32E5DB70-6F9A-472B-A134-B1A8866738C3}" type="pres">
      <dgm:prSet presAssocID="{DE1D76C3-B2FE-4D6A-92AE-0BE557F8EDC5}" presName="rootConnector1" presStyleLbl="node1" presStyleIdx="0" presStyleCnt="0"/>
      <dgm:spPr/>
      <dgm:t>
        <a:bodyPr/>
        <a:lstStyle/>
        <a:p>
          <a:endParaRPr lang="en-IN"/>
        </a:p>
      </dgm:t>
    </dgm:pt>
    <dgm:pt modelId="{61EA2FA2-0144-4759-90A1-52B799C37C90}" type="pres">
      <dgm:prSet presAssocID="{DE1D76C3-B2FE-4D6A-92AE-0BE557F8EDC5}" presName="hierChild2" presStyleCnt="0"/>
      <dgm:spPr/>
      <dgm:t>
        <a:bodyPr/>
        <a:lstStyle/>
        <a:p>
          <a:endParaRPr lang="en-IN"/>
        </a:p>
      </dgm:t>
    </dgm:pt>
    <dgm:pt modelId="{A1DDA692-ED1C-41D3-94C4-C03E4101276C}" type="pres">
      <dgm:prSet presAssocID="{5507B567-A5D2-4056-81F6-6AE731EDB0B4}" presName="Name37" presStyleLbl="parChTrans1D2" presStyleIdx="0" presStyleCnt="5"/>
      <dgm:spPr/>
      <dgm:t>
        <a:bodyPr/>
        <a:lstStyle/>
        <a:p>
          <a:endParaRPr lang="en-IN"/>
        </a:p>
      </dgm:t>
    </dgm:pt>
    <dgm:pt modelId="{7E7C6096-E233-40D0-AA0B-614E6C029FE3}" type="pres">
      <dgm:prSet presAssocID="{9974C2E6-192A-46BE-B0C9-30D57FB27ACF}" presName="hierRoot2" presStyleCnt="0">
        <dgm:presLayoutVars>
          <dgm:hierBranch val="init"/>
        </dgm:presLayoutVars>
      </dgm:prSet>
      <dgm:spPr/>
      <dgm:t>
        <a:bodyPr/>
        <a:lstStyle/>
        <a:p>
          <a:endParaRPr lang="en-IN"/>
        </a:p>
      </dgm:t>
    </dgm:pt>
    <dgm:pt modelId="{96139857-2C01-42FA-AEAE-C455BB358D99}" type="pres">
      <dgm:prSet presAssocID="{9974C2E6-192A-46BE-B0C9-30D57FB27ACF}" presName="rootComposite" presStyleCnt="0"/>
      <dgm:spPr/>
      <dgm:t>
        <a:bodyPr/>
        <a:lstStyle/>
        <a:p>
          <a:endParaRPr lang="en-IN"/>
        </a:p>
      </dgm:t>
    </dgm:pt>
    <dgm:pt modelId="{1904F39D-2561-4CEB-B1D8-FC49181729CE}" type="pres">
      <dgm:prSet presAssocID="{9974C2E6-192A-46BE-B0C9-30D57FB27ACF}" presName="rootText" presStyleLbl="node2" presStyleIdx="0" presStyleCnt="5" custScaleY="234839">
        <dgm:presLayoutVars>
          <dgm:chPref val="3"/>
        </dgm:presLayoutVars>
      </dgm:prSet>
      <dgm:spPr/>
      <dgm:t>
        <a:bodyPr/>
        <a:lstStyle/>
        <a:p>
          <a:endParaRPr lang="en-IN"/>
        </a:p>
      </dgm:t>
    </dgm:pt>
    <dgm:pt modelId="{F0141F5D-576E-424A-8466-61D7DC9FBB2B}" type="pres">
      <dgm:prSet presAssocID="{9974C2E6-192A-46BE-B0C9-30D57FB27ACF}" presName="rootConnector" presStyleLbl="node2" presStyleIdx="0" presStyleCnt="5"/>
      <dgm:spPr/>
      <dgm:t>
        <a:bodyPr/>
        <a:lstStyle/>
        <a:p>
          <a:endParaRPr lang="en-IN"/>
        </a:p>
      </dgm:t>
    </dgm:pt>
    <dgm:pt modelId="{0784FD11-0934-4959-8ED5-755C075BB9FE}" type="pres">
      <dgm:prSet presAssocID="{9974C2E6-192A-46BE-B0C9-30D57FB27ACF}" presName="hierChild4" presStyleCnt="0"/>
      <dgm:spPr/>
      <dgm:t>
        <a:bodyPr/>
        <a:lstStyle/>
        <a:p>
          <a:endParaRPr lang="en-IN"/>
        </a:p>
      </dgm:t>
    </dgm:pt>
    <dgm:pt modelId="{2A074813-7968-4022-A349-0668F225BDD4}" type="pres">
      <dgm:prSet presAssocID="{9974C2E6-192A-46BE-B0C9-30D57FB27ACF}" presName="hierChild5" presStyleCnt="0"/>
      <dgm:spPr/>
      <dgm:t>
        <a:bodyPr/>
        <a:lstStyle/>
        <a:p>
          <a:endParaRPr lang="en-IN"/>
        </a:p>
      </dgm:t>
    </dgm:pt>
    <dgm:pt modelId="{2EE9B06D-A595-443B-84DE-717F454BEAE2}" type="pres">
      <dgm:prSet presAssocID="{5A7ACBEE-9EC1-48E1-B328-C32009A419DE}" presName="Name37" presStyleLbl="parChTrans1D2" presStyleIdx="1" presStyleCnt="5"/>
      <dgm:spPr/>
      <dgm:t>
        <a:bodyPr/>
        <a:lstStyle/>
        <a:p>
          <a:endParaRPr lang="en-IN"/>
        </a:p>
      </dgm:t>
    </dgm:pt>
    <dgm:pt modelId="{24D36504-2B4F-404B-8E54-847862088919}" type="pres">
      <dgm:prSet presAssocID="{6AEDFD7D-505F-42DB-B01C-8A7263484B09}" presName="hierRoot2" presStyleCnt="0">
        <dgm:presLayoutVars>
          <dgm:hierBranch val="init"/>
        </dgm:presLayoutVars>
      </dgm:prSet>
      <dgm:spPr/>
      <dgm:t>
        <a:bodyPr/>
        <a:lstStyle/>
        <a:p>
          <a:endParaRPr lang="en-IN"/>
        </a:p>
      </dgm:t>
    </dgm:pt>
    <dgm:pt modelId="{2CB6396F-B05F-4638-B5F3-3E3790F5DC29}" type="pres">
      <dgm:prSet presAssocID="{6AEDFD7D-505F-42DB-B01C-8A7263484B09}" presName="rootComposite" presStyleCnt="0"/>
      <dgm:spPr/>
      <dgm:t>
        <a:bodyPr/>
        <a:lstStyle/>
        <a:p>
          <a:endParaRPr lang="en-IN"/>
        </a:p>
      </dgm:t>
    </dgm:pt>
    <dgm:pt modelId="{955A78E9-95D2-43BA-9F1E-FF146A28DC53}" type="pres">
      <dgm:prSet presAssocID="{6AEDFD7D-505F-42DB-B01C-8A7263484B09}" presName="rootText" presStyleLbl="node2" presStyleIdx="1" presStyleCnt="5" custScaleY="234839">
        <dgm:presLayoutVars>
          <dgm:chPref val="3"/>
        </dgm:presLayoutVars>
      </dgm:prSet>
      <dgm:spPr/>
      <dgm:t>
        <a:bodyPr/>
        <a:lstStyle/>
        <a:p>
          <a:endParaRPr lang="en-IN"/>
        </a:p>
      </dgm:t>
    </dgm:pt>
    <dgm:pt modelId="{10B42CA9-9A15-4354-A1A0-7CFEF828F682}" type="pres">
      <dgm:prSet presAssocID="{6AEDFD7D-505F-42DB-B01C-8A7263484B09}" presName="rootConnector" presStyleLbl="node2" presStyleIdx="1" presStyleCnt="5"/>
      <dgm:spPr/>
      <dgm:t>
        <a:bodyPr/>
        <a:lstStyle/>
        <a:p>
          <a:endParaRPr lang="en-IN"/>
        </a:p>
      </dgm:t>
    </dgm:pt>
    <dgm:pt modelId="{869261F5-5235-41D4-A0CF-B627F4BFE963}" type="pres">
      <dgm:prSet presAssocID="{6AEDFD7D-505F-42DB-B01C-8A7263484B09}" presName="hierChild4" presStyleCnt="0"/>
      <dgm:spPr/>
      <dgm:t>
        <a:bodyPr/>
        <a:lstStyle/>
        <a:p>
          <a:endParaRPr lang="en-IN"/>
        </a:p>
      </dgm:t>
    </dgm:pt>
    <dgm:pt modelId="{DD63E018-CCBC-4A6F-AF94-3F1810AF67B7}" type="pres">
      <dgm:prSet presAssocID="{6AEDFD7D-505F-42DB-B01C-8A7263484B09}" presName="hierChild5" presStyleCnt="0"/>
      <dgm:spPr/>
      <dgm:t>
        <a:bodyPr/>
        <a:lstStyle/>
        <a:p>
          <a:endParaRPr lang="en-IN"/>
        </a:p>
      </dgm:t>
    </dgm:pt>
    <dgm:pt modelId="{66B6A0C0-97A0-445F-A5D4-F33B9C69943E}" type="pres">
      <dgm:prSet presAssocID="{5B80234E-DEED-4E08-9EAD-94729A1BA543}" presName="Name37" presStyleLbl="parChTrans1D2" presStyleIdx="2" presStyleCnt="5"/>
      <dgm:spPr/>
      <dgm:t>
        <a:bodyPr/>
        <a:lstStyle/>
        <a:p>
          <a:endParaRPr lang="en-IN"/>
        </a:p>
      </dgm:t>
    </dgm:pt>
    <dgm:pt modelId="{1CEA5253-BEED-4E0C-B6FC-A86F0D25FB5E}" type="pres">
      <dgm:prSet presAssocID="{283FC0B4-87F9-4B4F-BE18-82ECA1500970}" presName="hierRoot2" presStyleCnt="0">
        <dgm:presLayoutVars>
          <dgm:hierBranch val="init"/>
        </dgm:presLayoutVars>
      </dgm:prSet>
      <dgm:spPr/>
      <dgm:t>
        <a:bodyPr/>
        <a:lstStyle/>
        <a:p>
          <a:endParaRPr lang="en-IN"/>
        </a:p>
      </dgm:t>
    </dgm:pt>
    <dgm:pt modelId="{1177C538-E4ED-4EDE-AC10-BD59F8C36026}" type="pres">
      <dgm:prSet presAssocID="{283FC0B4-87F9-4B4F-BE18-82ECA1500970}" presName="rootComposite" presStyleCnt="0"/>
      <dgm:spPr/>
      <dgm:t>
        <a:bodyPr/>
        <a:lstStyle/>
        <a:p>
          <a:endParaRPr lang="en-IN"/>
        </a:p>
      </dgm:t>
    </dgm:pt>
    <dgm:pt modelId="{4F751C4C-6C89-4D5A-ABA8-99EA88A1C386}" type="pres">
      <dgm:prSet presAssocID="{283FC0B4-87F9-4B4F-BE18-82ECA1500970}" presName="rootText" presStyleLbl="node2" presStyleIdx="2" presStyleCnt="5" custScaleY="234839" custLinFactNeighborX="4838" custLinFactNeighborY="-297">
        <dgm:presLayoutVars>
          <dgm:chPref val="3"/>
        </dgm:presLayoutVars>
      </dgm:prSet>
      <dgm:spPr/>
      <dgm:t>
        <a:bodyPr/>
        <a:lstStyle/>
        <a:p>
          <a:endParaRPr lang="en-IN"/>
        </a:p>
      </dgm:t>
    </dgm:pt>
    <dgm:pt modelId="{F4ECE63A-C7DD-4CAF-AF70-A39B76E43532}" type="pres">
      <dgm:prSet presAssocID="{283FC0B4-87F9-4B4F-BE18-82ECA1500970}" presName="rootConnector" presStyleLbl="node2" presStyleIdx="2" presStyleCnt="5"/>
      <dgm:spPr/>
      <dgm:t>
        <a:bodyPr/>
        <a:lstStyle/>
        <a:p>
          <a:endParaRPr lang="en-IN"/>
        </a:p>
      </dgm:t>
    </dgm:pt>
    <dgm:pt modelId="{5B32AD3C-83CC-4EF1-96BE-685B7FCB37F5}" type="pres">
      <dgm:prSet presAssocID="{283FC0B4-87F9-4B4F-BE18-82ECA1500970}" presName="hierChild4" presStyleCnt="0"/>
      <dgm:spPr/>
      <dgm:t>
        <a:bodyPr/>
        <a:lstStyle/>
        <a:p>
          <a:endParaRPr lang="en-IN"/>
        </a:p>
      </dgm:t>
    </dgm:pt>
    <dgm:pt modelId="{DD230828-28DF-4C59-8A5D-8D39B6B9AECF}" type="pres">
      <dgm:prSet presAssocID="{283FC0B4-87F9-4B4F-BE18-82ECA1500970}" presName="hierChild5" presStyleCnt="0"/>
      <dgm:spPr/>
      <dgm:t>
        <a:bodyPr/>
        <a:lstStyle/>
        <a:p>
          <a:endParaRPr lang="en-IN"/>
        </a:p>
      </dgm:t>
    </dgm:pt>
    <dgm:pt modelId="{1EFDBBCC-1BB6-4C37-8145-C1AB323AC58A}" type="pres">
      <dgm:prSet presAssocID="{1F08EF90-0398-463D-84C6-DAFF9BE014A4}" presName="Name37" presStyleLbl="parChTrans1D2" presStyleIdx="3" presStyleCnt="5"/>
      <dgm:spPr/>
      <dgm:t>
        <a:bodyPr/>
        <a:lstStyle/>
        <a:p>
          <a:endParaRPr lang="en-IN"/>
        </a:p>
      </dgm:t>
    </dgm:pt>
    <dgm:pt modelId="{A8D5BB03-9FC7-4CBD-AD87-4683AFE7DEE0}" type="pres">
      <dgm:prSet presAssocID="{CA27642B-9CA7-443E-A2E1-84FE54E9AF72}" presName="hierRoot2" presStyleCnt="0">
        <dgm:presLayoutVars>
          <dgm:hierBranch val="init"/>
        </dgm:presLayoutVars>
      </dgm:prSet>
      <dgm:spPr/>
      <dgm:t>
        <a:bodyPr/>
        <a:lstStyle/>
        <a:p>
          <a:endParaRPr lang="en-IN"/>
        </a:p>
      </dgm:t>
    </dgm:pt>
    <dgm:pt modelId="{D097364B-C069-41DC-A465-69E2F82FF18E}" type="pres">
      <dgm:prSet presAssocID="{CA27642B-9CA7-443E-A2E1-84FE54E9AF72}" presName="rootComposite" presStyleCnt="0"/>
      <dgm:spPr/>
      <dgm:t>
        <a:bodyPr/>
        <a:lstStyle/>
        <a:p>
          <a:endParaRPr lang="en-IN"/>
        </a:p>
      </dgm:t>
    </dgm:pt>
    <dgm:pt modelId="{599876AA-7144-446F-8E47-F7E8EDC526A5}" type="pres">
      <dgm:prSet presAssocID="{CA27642B-9CA7-443E-A2E1-84FE54E9AF72}" presName="rootText" presStyleLbl="node2" presStyleIdx="3" presStyleCnt="5" custScaleY="234839">
        <dgm:presLayoutVars>
          <dgm:chPref val="3"/>
        </dgm:presLayoutVars>
      </dgm:prSet>
      <dgm:spPr/>
      <dgm:t>
        <a:bodyPr/>
        <a:lstStyle/>
        <a:p>
          <a:endParaRPr lang="en-IN"/>
        </a:p>
      </dgm:t>
    </dgm:pt>
    <dgm:pt modelId="{CD2521DD-5998-45EE-A287-180255FB07A4}" type="pres">
      <dgm:prSet presAssocID="{CA27642B-9CA7-443E-A2E1-84FE54E9AF72}" presName="rootConnector" presStyleLbl="node2" presStyleIdx="3" presStyleCnt="5"/>
      <dgm:spPr/>
      <dgm:t>
        <a:bodyPr/>
        <a:lstStyle/>
        <a:p>
          <a:endParaRPr lang="en-IN"/>
        </a:p>
      </dgm:t>
    </dgm:pt>
    <dgm:pt modelId="{B45276E7-3C56-4C6F-B684-3A33A024FF4F}" type="pres">
      <dgm:prSet presAssocID="{CA27642B-9CA7-443E-A2E1-84FE54E9AF72}" presName="hierChild4" presStyleCnt="0"/>
      <dgm:spPr/>
      <dgm:t>
        <a:bodyPr/>
        <a:lstStyle/>
        <a:p>
          <a:endParaRPr lang="en-IN"/>
        </a:p>
      </dgm:t>
    </dgm:pt>
    <dgm:pt modelId="{197885A2-4FD8-46A4-9596-833132536FA4}" type="pres">
      <dgm:prSet presAssocID="{CA27642B-9CA7-443E-A2E1-84FE54E9AF72}" presName="hierChild5" presStyleCnt="0"/>
      <dgm:spPr/>
      <dgm:t>
        <a:bodyPr/>
        <a:lstStyle/>
        <a:p>
          <a:endParaRPr lang="en-IN"/>
        </a:p>
      </dgm:t>
    </dgm:pt>
    <dgm:pt modelId="{B797BC85-03B8-46A2-AD48-6B693D2D46E2}" type="pres">
      <dgm:prSet presAssocID="{4815B0D8-7F82-42D4-84CA-CA14DF2DB7EA}" presName="Name37" presStyleLbl="parChTrans1D2" presStyleIdx="4" presStyleCnt="5"/>
      <dgm:spPr/>
      <dgm:t>
        <a:bodyPr/>
        <a:lstStyle/>
        <a:p>
          <a:endParaRPr lang="en-IN"/>
        </a:p>
      </dgm:t>
    </dgm:pt>
    <dgm:pt modelId="{29CADDC8-3875-402B-AA6F-A1978A9A601D}" type="pres">
      <dgm:prSet presAssocID="{327FD839-7580-4B3D-AFF1-870869C3334A}" presName="hierRoot2" presStyleCnt="0">
        <dgm:presLayoutVars>
          <dgm:hierBranch val="init"/>
        </dgm:presLayoutVars>
      </dgm:prSet>
      <dgm:spPr/>
      <dgm:t>
        <a:bodyPr/>
        <a:lstStyle/>
        <a:p>
          <a:endParaRPr lang="en-IN"/>
        </a:p>
      </dgm:t>
    </dgm:pt>
    <dgm:pt modelId="{955008DB-2E3D-4073-B035-12DC37525367}" type="pres">
      <dgm:prSet presAssocID="{327FD839-7580-4B3D-AFF1-870869C3334A}" presName="rootComposite" presStyleCnt="0"/>
      <dgm:spPr/>
      <dgm:t>
        <a:bodyPr/>
        <a:lstStyle/>
        <a:p>
          <a:endParaRPr lang="en-IN"/>
        </a:p>
      </dgm:t>
    </dgm:pt>
    <dgm:pt modelId="{D784D80D-403D-41CF-9360-8CB12E27FA76}" type="pres">
      <dgm:prSet presAssocID="{327FD839-7580-4B3D-AFF1-870869C3334A}" presName="rootText" presStyleLbl="node2" presStyleIdx="4" presStyleCnt="5" custScaleY="234839">
        <dgm:presLayoutVars>
          <dgm:chPref val="3"/>
        </dgm:presLayoutVars>
      </dgm:prSet>
      <dgm:spPr/>
      <dgm:t>
        <a:bodyPr/>
        <a:lstStyle/>
        <a:p>
          <a:endParaRPr lang="en-IN"/>
        </a:p>
      </dgm:t>
    </dgm:pt>
    <dgm:pt modelId="{28AD2E4C-FC59-46EC-B45B-14BF8E7A9500}" type="pres">
      <dgm:prSet presAssocID="{327FD839-7580-4B3D-AFF1-870869C3334A}" presName="rootConnector" presStyleLbl="node2" presStyleIdx="4" presStyleCnt="5"/>
      <dgm:spPr/>
      <dgm:t>
        <a:bodyPr/>
        <a:lstStyle/>
        <a:p>
          <a:endParaRPr lang="en-IN"/>
        </a:p>
      </dgm:t>
    </dgm:pt>
    <dgm:pt modelId="{9482D506-E720-4CDA-91EC-7FAE3DA4EC39}" type="pres">
      <dgm:prSet presAssocID="{327FD839-7580-4B3D-AFF1-870869C3334A}" presName="hierChild4" presStyleCnt="0"/>
      <dgm:spPr/>
      <dgm:t>
        <a:bodyPr/>
        <a:lstStyle/>
        <a:p>
          <a:endParaRPr lang="en-IN"/>
        </a:p>
      </dgm:t>
    </dgm:pt>
    <dgm:pt modelId="{F670AF97-9A32-4B9D-AB13-93D2D64D21AB}" type="pres">
      <dgm:prSet presAssocID="{327FD839-7580-4B3D-AFF1-870869C3334A}" presName="hierChild5" presStyleCnt="0"/>
      <dgm:spPr/>
      <dgm:t>
        <a:bodyPr/>
        <a:lstStyle/>
        <a:p>
          <a:endParaRPr lang="en-IN"/>
        </a:p>
      </dgm:t>
    </dgm:pt>
    <dgm:pt modelId="{F381C383-5210-45E1-AB9F-D95001B61612}" type="pres">
      <dgm:prSet presAssocID="{DE1D76C3-B2FE-4D6A-92AE-0BE557F8EDC5}" presName="hierChild3" presStyleCnt="0"/>
      <dgm:spPr/>
      <dgm:t>
        <a:bodyPr/>
        <a:lstStyle/>
        <a:p>
          <a:endParaRPr lang="en-IN"/>
        </a:p>
      </dgm:t>
    </dgm:pt>
  </dgm:ptLst>
  <dgm:cxnLst>
    <dgm:cxn modelId="{4506D708-5426-4FD1-A29C-9451FB3032F6}" type="presOf" srcId="{5507B567-A5D2-4056-81F6-6AE731EDB0B4}" destId="{A1DDA692-ED1C-41D3-94C4-C03E4101276C}" srcOrd="0" destOrd="0" presId="urn:microsoft.com/office/officeart/2005/8/layout/orgChart1"/>
    <dgm:cxn modelId="{BD313DED-A163-499E-9B76-B61EECD66E23}" type="presOf" srcId="{9974C2E6-192A-46BE-B0C9-30D57FB27ACF}" destId="{F0141F5D-576E-424A-8466-61D7DC9FBB2B}" srcOrd="1" destOrd="0" presId="urn:microsoft.com/office/officeart/2005/8/layout/orgChart1"/>
    <dgm:cxn modelId="{D6D9AB68-E34D-4D10-A826-0F4CBA401D29}" type="presOf" srcId="{9974C2E6-192A-46BE-B0C9-30D57FB27ACF}" destId="{1904F39D-2561-4CEB-B1D8-FC49181729CE}" srcOrd="0" destOrd="0" presId="urn:microsoft.com/office/officeart/2005/8/layout/orgChart1"/>
    <dgm:cxn modelId="{0629C122-0278-44AF-9262-64866235F0E6}" type="presOf" srcId="{327FD839-7580-4B3D-AFF1-870869C3334A}" destId="{D784D80D-403D-41CF-9360-8CB12E27FA76}" srcOrd="0" destOrd="0" presId="urn:microsoft.com/office/officeart/2005/8/layout/orgChart1"/>
    <dgm:cxn modelId="{493A5DD3-314A-4357-B7E4-06EF03DB0936}" type="presOf" srcId="{DE1D76C3-B2FE-4D6A-92AE-0BE557F8EDC5}" destId="{6D5D67EB-7051-44C8-8330-58FF30018A18}" srcOrd="0" destOrd="0" presId="urn:microsoft.com/office/officeart/2005/8/layout/orgChart1"/>
    <dgm:cxn modelId="{303F3818-768B-4360-B9C8-676AA3F51731}" type="presOf" srcId="{6AEDFD7D-505F-42DB-B01C-8A7263484B09}" destId="{10B42CA9-9A15-4354-A1A0-7CFEF828F682}" srcOrd="1" destOrd="0" presId="urn:microsoft.com/office/officeart/2005/8/layout/orgChart1"/>
    <dgm:cxn modelId="{C9F621E4-47AC-4360-8C80-55DD7135A54F}" srcId="{DE1D76C3-B2FE-4D6A-92AE-0BE557F8EDC5}" destId="{9974C2E6-192A-46BE-B0C9-30D57FB27ACF}" srcOrd="0" destOrd="0" parTransId="{5507B567-A5D2-4056-81F6-6AE731EDB0B4}" sibTransId="{167EF3BB-706A-4323-924D-327A50F965C0}"/>
    <dgm:cxn modelId="{BA86A9BC-340A-4247-BA15-F270BEDEB0F3}" type="presOf" srcId="{DE1D76C3-B2FE-4D6A-92AE-0BE557F8EDC5}" destId="{32E5DB70-6F9A-472B-A134-B1A8866738C3}" srcOrd="1" destOrd="0" presId="urn:microsoft.com/office/officeart/2005/8/layout/orgChart1"/>
    <dgm:cxn modelId="{C9C6FCD3-F769-4E47-AF49-1C7ED971AC3B}" srcId="{DE1D76C3-B2FE-4D6A-92AE-0BE557F8EDC5}" destId="{CA27642B-9CA7-443E-A2E1-84FE54E9AF72}" srcOrd="3" destOrd="0" parTransId="{1F08EF90-0398-463D-84C6-DAFF9BE014A4}" sibTransId="{CB09E504-AA7B-4A98-9BA6-088CB6AF88EB}"/>
    <dgm:cxn modelId="{8DB9CE2F-3BE9-4125-A3C7-13DB17369E30}" type="presOf" srcId="{1F08EF90-0398-463D-84C6-DAFF9BE014A4}" destId="{1EFDBBCC-1BB6-4C37-8145-C1AB323AC58A}" srcOrd="0" destOrd="0" presId="urn:microsoft.com/office/officeart/2005/8/layout/orgChart1"/>
    <dgm:cxn modelId="{C4DB9CA0-D566-4CEB-BB77-30677B21963F}" type="presOf" srcId="{CA27642B-9CA7-443E-A2E1-84FE54E9AF72}" destId="{599876AA-7144-446F-8E47-F7E8EDC526A5}" srcOrd="0" destOrd="0" presId="urn:microsoft.com/office/officeart/2005/8/layout/orgChart1"/>
    <dgm:cxn modelId="{5AF36366-4E7D-427B-9DDD-5BE9B66238FB}" type="presOf" srcId="{327FD839-7580-4B3D-AFF1-870869C3334A}" destId="{28AD2E4C-FC59-46EC-B45B-14BF8E7A9500}" srcOrd="1" destOrd="0" presId="urn:microsoft.com/office/officeart/2005/8/layout/orgChart1"/>
    <dgm:cxn modelId="{6EB517CC-3294-4EAA-8DCB-95FD43841022}" type="presOf" srcId="{6AEDFD7D-505F-42DB-B01C-8A7263484B09}" destId="{955A78E9-95D2-43BA-9F1E-FF146A28DC53}" srcOrd="0" destOrd="0" presId="urn:microsoft.com/office/officeart/2005/8/layout/orgChart1"/>
    <dgm:cxn modelId="{564CA905-3166-4909-AF4E-78BC8886095C}" type="presOf" srcId="{4815B0D8-7F82-42D4-84CA-CA14DF2DB7EA}" destId="{B797BC85-03B8-46A2-AD48-6B693D2D46E2}" srcOrd="0" destOrd="0" presId="urn:microsoft.com/office/officeart/2005/8/layout/orgChart1"/>
    <dgm:cxn modelId="{AE09C104-AB2F-42E9-AA22-C50B7AA9DD7D}" type="presOf" srcId="{C4971F9D-D0E3-44ED-84AC-834535A3F082}" destId="{1443EFC3-6709-48A0-BC8A-60C4C37A5E8B}" srcOrd="0" destOrd="0" presId="urn:microsoft.com/office/officeart/2005/8/layout/orgChart1"/>
    <dgm:cxn modelId="{82424B5E-85C9-454D-8E3A-20A552791CBD}" srcId="{DE1D76C3-B2FE-4D6A-92AE-0BE557F8EDC5}" destId="{327FD839-7580-4B3D-AFF1-870869C3334A}" srcOrd="4" destOrd="0" parTransId="{4815B0D8-7F82-42D4-84CA-CA14DF2DB7EA}" sibTransId="{8033710A-FE91-4E44-81BA-69A27A02C79E}"/>
    <dgm:cxn modelId="{FA29DC91-7592-4D18-A856-0BCDB760DB66}" type="presOf" srcId="{283FC0B4-87F9-4B4F-BE18-82ECA1500970}" destId="{4F751C4C-6C89-4D5A-ABA8-99EA88A1C386}" srcOrd="0" destOrd="0" presId="urn:microsoft.com/office/officeart/2005/8/layout/orgChart1"/>
    <dgm:cxn modelId="{304BC962-D163-4661-BBFA-97EE65FA4FB8}" srcId="{C4971F9D-D0E3-44ED-84AC-834535A3F082}" destId="{DE1D76C3-B2FE-4D6A-92AE-0BE557F8EDC5}" srcOrd="0" destOrd="0" parTransId="{E819EF26-A85F-4FE4-8471-1C36F7CCE2A8}" sibTransId="{4E6906FC-C7D8-4701-84FB-BDC7FA4938AC}"/>
    <dgm:cxn modelId="{608C4EB7-ADA7-43E0-9C9E-80208E7253EC}" srcId="{DE1D76C3-B2FE-4D6A-92AE-0BE557F8EDC5}" destId="{283FC0B4-87F9-4B4F-BE18-82ECA1500970}" srcOrd="2" destOrd="0" parTransId="{5B80234E-DEED-4E08-9EAD-94729A1BA543}" sibTransId="{B4DDE002-6F2C-4143-AF47-238DE20EDCD6}"/>
    <dgm:cxn modelId="{F713CFA0-E80C-49A6-8C74-FB068AACD3EB}" type="presOf" srcId="{5B80234E-DEED-4E08-9EAD-94729A1BA543}" destId="{66B6A0C0-97A0-445F-A5D4-F33B9C69943E}" srcOrd="0" destOrd="0" presId="urn:microsoft.com/office/officeart/2005/8/layout/orgChart1"/>
    <dgm:cxn modelId="{6C3DB49B-2D59-47E6-B9A5-CB1E3E5167D9}" type="presOf" srcId="{5A7ACBEE-9EC1-48E1-B328-C32009A419DE}" destId="{2EE9B06D-A595-443B-84DE-717F454BEAE2}" srcOrd="0" destOrd="0" presId="urn:microsoft.com/office/officeart/2005/8/layout/orgChart1"/>
    <dgm:cxn modelId="{D4168F7B-89F3-4FDC-9FD2-D8BBBE3B6225}" type="presOf" srcId="{CA27642B-9CA7-443E-A2E1-84FE54E9AF72}" destId="{CD2521DD-5998-45EE-A287-180255FB07A4}" srcOrd="1" destOrd="0" presId="urn:microsoft.com/office/officeart/2005/8/layout/orgChart1"/>
    <dgm:cxn modelId="{2675CAC2-C69D-48E6-9EC8-9A139A2DC899}" type="presOf" srcId="{283FC0B4-87F9-4B4F-BE18-82ECA1500970}" destId="{F4ECE63A-C7DD-4CAF-AF70-A39B76E43532}" srcOrd="1" destOrd="0" presId="urn:microsoft.com/office/officeart/2005/8/layout/orgChart1"/>
    <dgm:cxn modelId="{0F09179B-8869-435E-9E86-4717A0AE364B}" srcId="{DE1D76C3-B2FE-4D6A-92AE-0BE557F8EDC5}" destId="{6AEDFD7D-505F-42DB-B01C-8A7263484B09}" srcOrd="1" destOrd="0" parTransId="{5A7ACBEE-9EC1-48E1-B328-C32009A419DE}" sibTransId="{CADBB493-5F10-4D21-BC5B-5059AC1F28C3}"/>
    <dgm:cxn modelId="{D045A725-3051-4F06-A44C-36F93AD2E3B1}" type="presParOf" srcId="{1443EFC3-6709-48A0-BC8A-60C4C37A5E8B}" destId="{988E7C30-EFD7-4846-96A4-931DC183D327}" srcOrd="0" destOrd="0" presId="urn:microsoft.com/office/officeart/2005/8/layout/orgChart1"/>
    <dgm:cxn modelId="{B7EF8028-0FD5-4C10-AC49-B3823A0AE268}" type="presParOf" srcId="{988E7C30-EFD7-4846-96A4-931DC183D327}" destId="{0042AA65-4BF6-418E-BE9F-06CA89AEAFD5}" srcOrd="0" destOrd="0" presId="urn:microsoft.com/office/officeart/2005/8/layout/orgChart1"/>
    <dgm:cxn modelId="{4EA958C2-BB05-46C7-8323-C8BD2CB7468A}" type="presParOf" srcId="{0042AA65-4BF6-418E-BE9F-06CA89AEAFD5}" destId="{6D5D67EB-7051-44C8-8330-58FF30018A18}" srcOrd="0" destOrd="0" presId="urn:microsoft.com/office/officeart/2005/8/layout/orgChart1"/>
    <dgm:cxn modelId="{CB625A9B-54FF-4F01-B4C7-AF068552F2EE}" type="presParOf" srcId="{0042AA65-4BF6-418E-BE9F-06CA89AEAFD5}" destId="{32E5DB70-6F9A-472B-A134-B1A8866738C3}" srcOrd="1" destOrd="0" presId="urn:microsoft.com/office/officeart/2005/8/layout/orgChart1"/>
    <dgm:cxn modelId="{BD936C02-AE9A-437B-B026-B4D4349F9C1F}" type="presParOf" srcId="{988E7C30-EFD7-4846-96A4-931DC183D327}" destId="{61EA2FA2-0144-4759-90A1-52B799C37C90}" srcOrd="1" destOrd="0" presId="urn:microsoft.com/office/officeart/2005/8/layout/orgChart1"/>
    <dgm:cxn modelId="{1BAD1F8F-63B0-430C-A7B9-C651EA541D08}" type="presParOf" srcId="{61EA2FA2-0144-4759-90A1-52B799C37C90}" destId="{A1DDA692-ED1C-41D3-94C4-C03E4101276C}" srcOrd="0" destOrd="0" presId="urn:microsoft.com/office/officeart/2005/8/layout/orgChart1"/>
    <dgm:cxn modelId="{5A1F28FD-6650-41E0-A685-21099BE642B4}" type="presParOf" srcId="{61EA2FA2-0144-4759-90A1-52B799C37C90}" destId="{7E7C6096-E233-40D0-AA0B-614E6C029FE3}" srcOrd="1" destOrd="0" presId="urn:microsoft.com/office/officeart/2005/8/layout/orgChart1"/>
    <dgm:cxn modelId="{1B98F222-CAA7-48E4-AB2D-B5B268616E69}" type="presParOf" srcId="{7E7C6096-E233-40D0-AA0B-614E6C029FE3}" destId="{96139857-2C01-42FA-AEAE-C455BB358D99}" srcOrd="0" destOrd="0" presId="urn:microsoft.com/office/officeart/2005/8/layout/orgChart1"/>
    <dgm:cxn modelId="{0E726F44-AC83-4E8D-8062-EBDE39A7EEC9}" type="presParOf" srcId="{96139857-2C01-42FA-AEAE-C455BB358D99}" destId="{1904F39D-2561-4CEB-B1D8-FC49181729CE}" srcOrd="0" destOrd="0" presId="urn:microsoft.com/office/officeart/2005/8/layout/orgChart1"/>
    <dgm:cxn modelId="{CD13F806-77C0-463E-BAA8-702F8CCE1B56}" type="presParOf" srcId="{96139857-2C01-42FA-AEAE-C455BB358D99}" destId="{F0141F5D-576E-424A-8466-61D7DC9FBB2B}" srcOrd="1" destOrd="0" presId="urn:microsoft.com/office/officeart/2005/8/layout/orgChart1"/>
    <dgm:cxn modelId="{1CCFD7CD-46A2-4CBD-859F-C97DDE08A5CD}" type="presParOf" srcId="{7E7C6096-E233-40D0-AA0B-614E6C029FE3}" destId="{0784FD11-0934-4959-8ED5-755C075BB9FE}" srcOrd="1" destOrd="0" presId="urn:microsoft.com/office/officeart/2005/8/layout/orgChart1"/>
    <dgm:cxn modelId="{1E312206-D4A6-49C9-BF05-244AE4D7F33E}" type="presParOf" srcId="{7E7C6096-E233-40D0-AA0B-614E6C029FE3}" destId="{2A074813-7968-4022-A349-0668F225BDD4}" srcOrd="2" destOrd="0" presId="urn:microsoft.com/office/officeart/2005/8/layout/orgChart1"/>
    <dgm:cxn modelId="{8FFB89AE-7C51-46AC-9517-05EB8ED182BE}" type="presParOf" srcId="{61EA2FA2-0144-4759-90A1-52B799C37C90}" destId="{2EE9B06D-A595-443B-84DE-717F454BEAE2}" srcOrd="2" destOrd="0" presId="urn:microsoft.com/office/officeart/2005/8/layout/orgChart1"/>
    <dgm:cxn modelId="{D90D673C-23C4-4B6F-A479-B015743216E1}" type="presParOf" srcId="{61EA2FA2-0144-4759-90A1-52B799C37C90}" destId="{24D36504-2B4F-404B-8E54-847862088919}" srcOrd="3" destOrd="0" presId="urn:microsoft.com/office/officeart/2005/8/layout/orgChart1"/>
    <dgm:cxn modelId="{113CB8C5-D3E9-417D-872C-A69744E50358}" type="presParOf" srcId="{24D36504-2B4F-404B-8E54-847862088919}" destId="{2CB6396F-B05F-4638-B5F3-3E3790F5DC29}" srcOrd="0" destOrd="0" presId="urn:microsoft.com/office/officeart/2005/8/layout/orgChart1"/>
    <dgm:cxn modelId="{47C8FA1E-0F71-4436-A248-56F13D407B3F}" type="presParOf" srcId="{2CB6396F-B05F-4638-B5F3-3E3790F5DC29}" destId="{955A78E9-95D2-43BA-9F1E-FF146A28DC53}" srcOrd="0" destOrd="0" presId="urn:microsoft.com/office/officeart/2005/8/layout/orgChart1"/>
    <dgm:cxn modelId="{F7F9FCDC-302E-4CC7-B029-51CAE53484CC}" type="presParOf" srcId="{2CB6396F-B05F-4638-B5F3-3E3790F5DC29}" destId="{10B42CA9-9A15-4354-A1A0-7CFEF828F682}" srcOrd="1" destOrd="0" presId="urn:microsoft.com/office/officeart/2005/8/layout/orgChart1"/>
    <dgm:cxn modelId="{4F4FDA79-E00F-4DAB-B708-8586AE263F86}" type="presParOf" srcId="{24D36504-2B4F-404B-8E54-847862088919}" destId="{869261F5-5235-41D4-A0CF-B627F4BFE963}" srcOrd="1" destOrd="0" presId="urn:microsoft.com/office/officeart/2005/8/layout/orgChart1"/>
    <dgm:cxn modelId="{EE28C8AC-449F-4095-8B6A-8DCD0D6EB62E}" type="presParOf" srcId="{24D36504-2B4F-404B-8E54-847862088919}" destId="{DD63E018-CCBC-4A6F-AF94-3F1810AF67B7}" srcOrd="2" destOrd="0" presId="urn:microsoft.com/office/officeart/2005/8/layout/orgChart1"/>
    <dgm:cxn modelId="{8E0F1B32-A117-4D43-8A8E-147B7550CBD7}" type="presParOf" srcId="{61EA2FA2-0144-4759-90A1-52B799C37C90}" destId="{66B6A0C0-97A0-445F-A5D4-F33B9C69943E}" srcOrd="4" destOrd="0" presId="urn:microsoft.com/office/officeart/2005/8/layout/orgChart1"/>
    <dgm:cxn modelId="{C943F2B1-0637-40D3-BF7B-DBB89B4ACB26}" type="presParOf" srcId="{61EA2FA2-0144-4759-90A1-52B799C37C90}" destId="{1CEA5253-BEED-4E0C-B6FC-A86F0D25FB5E}" srcOrd="5" destOrd="0" presId="urn:microsoft.com/office/officeart/2005/8/layout/orgChart1"/>
    <dgm:cxn modelId="{66FC7FAE-5CE0-47E1-B7F2-115B1E2F0CEB}" type="presParOf" srcId="{1CEA5253-BEED-4E0C-B6FC-A86F0D25FB5E}" destId="{1177C538-E4ED-4EDE-AC10-BD59F8C36026}" srcOrd="0" destOrd="0" presId="urn:microsoft.com/office/officeart/2005/8/layout/orgChart1"/>
    <dgm:cxn modelId="{5E3A75DA-2618-472E-840D-3CF4ACBC8300}" type="presParOf" srcId="{1177C538-E4ED-4EDE-AC10-BD59F8C36026}" destId="{4F751C4C-6C89-4D5A-ABA8-99EA88A1C386}" srcOrd="0" destOrd="0" presId="urn:microsoft.com/office/officeart/2005/8/layout/orgChart1"/>
    <dgm:cxn modelId="{0C5B880B-AD58-435B-AE22-51CFC7FB5B82}" type="presParOf" srcId="{1177C538-E4ED-4EDE-AC10-BD59F8C36026}" destId="{F4ECE63A-C7DD-4CAF-AF70-A39B76E43532}" srcOrd="1" destOrd="0" presId="urn:microsoft.com/office/officeart/2005/8/layout/orgChart1"/>
    <dgm:cxn modelId="{6E586C80-0FEA-45F7-8443-3FCA0A4CEE50}" type="presParOf" srcId="{1CEA5253-BEED-4E0C-B6FC-A86F0D25FB5E}" destId="{5B32AD3C-83CC-4EF1-96BE-685B7FCB37F5}" srcOrd="1" destOrd="0" presId="urn:microsoft.com/office/officeart/2005/8/layout/orgChart1"/>
    <dgm:cxn modelId="{C4B57FEB-0DED-4AF2-BB1C-04EEB4922AF5}" type="presParOf" srcId="{1CEA5253-BEED-4E0C-B6FC-A86F0D25FB5E}" destId="{DD230828-28DF-4C59-8A5D-8D39B6B9AECF}" srcOrd="2" destOrd="0" presId="urn:microsoft.com/office/officeart/2005/8/layout/orgChart1"/>
    <dgm:cxn modelId="{0DC3912E-BC19-4C75-9782-514F2B7D1C95}" type="presParOf" srcId="{61EA2FA2-0144-4759-90A1-52B799C37C90}" destId="{1EFDBBCC-1BB6-4C37-8145-C1AB323AC58A}" srcOrd="6" destOrd="0" presId="urn:microsoft.com/office/officeart/2005/8/layout/orgChart1"/>
    <dgm:cxn modelId="{86EBCF6E-70E1-4BE3-A358-AB43F1911B13}" type="presParOf" srcId="{61EA2FA2-0144-4759-90A1-52B799C37C90}" destId="{A8D5BB03-9FC7-4CBD-AD87-4683AFE7DEE0}" srcOrd="7" destOrd="0" presId="urn:microsoft.com/office/officeart/2005/8/layout/orgChart1"/>
    <dgm:cxn modelId="{999994AD-91B7-41D9-96FC-E1470D10B411}" type="presParOf" srcId="{A8D5BB03-9FC7-4CBD-AD87-4683AFE7DEE0}" destId="{D097364B-C069-41DC-A465-69E2F82FF18E}" srcOrd="0" destOrd="0" presId="urn:microsoft.com/office/officeart/2005/8/layout/orgChart1"/>
    <dgm:cxn modelId="{4C92F1B5-4382-4D6B-91A7-805244BF56AA}" type="presParOf" srcId="{D097364B-C069-41DC-A465-69E2F82FF18E}" destId="{599876AA-7144-446F-8E47-F7E8EDC526A5}" srcOrd="0" destOrd="0" presId="urn:microsoft.com/office/officeart/2005/8/layout/orgChart1"/>
    <dgm:cxn modelId="{0C7EEC59-D8C6-4056-B925-18E9A66A9BB7}" type="presParOf" srcId="{D097364B-C069-41DC-A465-69E2F82FF18E}" destId="{CD2521DD-5998-45EE-A287-180255FB07A4}" srcOrd="1" destOrd="0" presId="urn:microsoft.com/office/officeart/2005/8/layout/orgChart1"/>
    <dgm:cxn modelId="{321F0B5C-5271-430F-A377-55A3964B4BA7}" type="presParOf" srcId="{A8D5BB03-9FC7-4CBD-AD87-4683AFE7DEE0}" destId="{B45276E7-3C56-4C6F-B684-3A33A024FF4F}" srcOrd="1" destOrd="0" presId="urn:microsoft.com/office/officeart/2005/8/layout/orgChart1"/>
    <dgm:cxn modelId="{F8B9B975-0B4B-4FEE-8A3A-17F90965F912}" type="presParOf" srcId="{A8D5BB03-9FC7-4CBD-AD87-4683AFE7DEE0}" destId="{197885A2-4FD8-46A4-9596-833132536FA4}" srcOrd="2" destOrd="0" presId="urn:microsoft.com/office/officeart/2005/8/layout/orgChart1"/>
    <dgm:cxn modelId="{DB2F9006-F690-45F5-8A16-EC565DDE9636}" type="presParOf" srcId="{61EA2FA2-0144-4759-90A1-52B799C37C90}" destId="{B797BC85-03B8-46A2-AD48-6B693D2D46E2}" srcOrd="8" destOrd="0" presId="urn:microsoft.com/office/officeart/2005/8/layout/orgChart1"/>
    <dgm:cxn modelId="{CC553F8F-7882-4BCC-BCA5-A9EB652A45A9}" type="presParOf" srcId="{61EA2FA2-0144-4759-90A1-52B799C37C90}" destId="{29CADDC8-3875-402B-AA6F-A1978A9A601D}" srcOrd="9" destOrd="0" presId="urn:microsoft.com/office/officeart/2005/8/layout/orgChart1"/>
    <dgm:cxn modelId="{29BEBDE0-2910-4F9A-BCE0-C87FD89275CA}" type="presParOf" srcId="{29CADDC8-3875-402B-AA6F-A1978A9A601D}" destId="{955008DB-2E3D-4073-B035-12DC37525367}" srcOrd="0" destOrd="0" presId="urn:microsoft.com/office/officeart/2005/8/layout/orgChart1"/>
    <dgm:cxn modelId="{B0BB758B-1C05-4093-AEF7-7B93BA76E672}" type="presParOf" srcId="{955008DB-2E3D-4073-B035-12DC37525367}" destId="{D784D80D-403D-41CF-9360-8CB12E27FA76}" srcOrd="0" destOrd="0" presId="urn:microsoft.com/office/officeart/2005/8/layout/orgChart1"/>
    <dgm:cxn modelId="{8A224DAE-D3B8-478A-BF1D-3DC555A64E28}" type="presParOf" srcId="{955008DB-2E3D-4073-B035-12DC37525367}" destId="{28AD2E4C-FC59-46EC-B45B-14BF8E7A9500}" srcOrd="1" destOrd="0" presId="urn:microsoft.com/office/officeart/2005/8/layout/orgChart1"/>
    <dgm:cxn modelId="{664F29D9-DC27-4986-8B0E-9F4DEE7BA610}" type="presParOf" srcId="{29CADDC8-3875-402B-AA6F-A1978A9A601D}" destId="{9482D506-E720-4CDA-91EC-7FAE3DA4EC39}" srcOrd="1" destOrd="0" presId="urn:microsoft.com/office/officeart/2005/8/layout/orgChart1"/>
    <dgm:cxn modelId="{06DF3A82-09F2-46B3-8D8D-9A08627DE3A0}" type="presParOf" srcId="{29CADDC8-3875-402B-AA6F-A1978A9A601D}" destId="{F670AF97-9A32-4B9D-AB13-93D2D64D21AB}" srcOrd="2" destOrd="0" presId="urn:microsoft.com/office/officeart/2005/8/layout/orgChart1"/>
    <dgm:cxn modelId="{15480DA3-66E9-48EB-9DA9-A639E4FBB6A1}" type="presParOf" srcId="{988E7C30-EFD7-4846-96A4-931DC183D327}" destId="{F381C383-5210-45E1-AB9F-D95001B61612}"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97C9CE9B-8238-4546-A047-D619670778F0}"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IN"/>
        </a:p>
      </dgm:t>
    </dgm:pt>
    <dgm:pt modelId="{FA360FE6-7D05-47CF-813F-E56B632337FE}">
      <dgm:prSet phldrT="[Text]" custT="1"/>
      <dgm:spPr/>
      <dgm:t>
        <a:bodyPr/>
        <a:lstStyle/>
        <a:p>
          <a:pPr>
            <a:lnSpc>
              <a:spcPct val="100000"/>
            </a:lnSpc>
          </a:pPr>
          <a:r>
            <a:rPr lang="en-US" sz="1800" b="1" dirty="0" smtClean="0">
              <a:latin typeface="Calibri" pitchFamily="34" charset="0"/>
              <a:cs typeface="Calibri" pitchFamily="34" charset="0"/>
            </a:rPr>
            <a:t>Rajyasabha: </a:t>
          </a:r>
        </a:p>
        <a:p>
          <a:pPr>
            <a:lnSpc>
              <a:spcPct val="100000"/>
            </a:lnSpc>
          </a:pPr>
          <a:r>
            <a:rPr lang="en-US" sz="1800" dirty="0" smtClean="0">
              <a:latin typeface="Calibri" pitchFamily="34" charset="0"/>
              <a:cs typeface="Calibri" pitchFamily="34" charset="0"/>
            </a:rPr>
            <a:t>Passage by more than 50% of members and by 2/3 of those present &amp; voting </a:t>
          </a:r>
          <a:endParaRPr lang="en-IN" sz="1800" dirty="0">
            <a:latin typeface="Calibri" pitchFamily="34" charset="0"/>
            <a:cs typeface="Calibri" pitchFamily="34" charset="0"/>
          </a:endParaRPr>
        </a:p>
      </dgm:t>
    </dgm:pt>
    <dgm:pt modelId="{1B654A17-B930-44A4-AD1B-10E1C03B6CA7}" type="parTrans" cxnId="{C16A7488-308E-4D5A-9709-FBE147565472}">
      <dgm:prSet/>
      <dgm:spPr/>
      <dgm:t>
        <a:bodyPr/>
        <a:lstStyle/>
        <a:p>
          <a:endParaRPr lang="en-IN"/>
        </a:p>
      </dgm:t>
    </dgm:pt>
    <dgm:pt modelId="{C96321A8-E9D2-47A9-93DF-758A60B5CAD1}" type="sibTrans" cxnId="{C16A7488-308E-4D5A-9709-FBE147565472}">
      <dgm:prSet/>
      <dgm:spPr>
        <a:ln>
          <a:solidFill>
            <a:schemeClr val="accent5">
              <a:lumMod val="50000"/>
              <a:alpha val="90000"/>
            </a:schemeClr>
          </a:solidFill>
        </a:ln>
      </dgm:spPr>
      <dgm:t>
        <a:bodyPr/>
        <a:lstStyle/>
        <a:p>
          <a:endParaRPr lang="en-IN"/>
        </a:p>
      </dgm:t>
    </dgm:pt>
    <dgm:pt modelId="{4C725D40-E3F6-42A4-9094-A5D40CED10E2}">
      <dgm:prSet phldrT="[Text]" custT="1"/>
      <dgm:spPr/>
      <dgm:t>
        <a:bodyPr/>
        <a:lstStyle/>
        <a:p>
          <a:r>
            <a:rPr lang="en-US" sz="1800" dirty="0" smtClean="0">
              <a:latin typeface="Calibri" pitchFamily="34" charset="0"/>
              <a:cs typeface="Calibri" pitchFamily="34" charset="0"/>
            </a:rPr>
            <a:t>President to give assent for enactment of CAB</a:t>
          </a:r>
          <a:endParaRPr lang="en-IN" sz="1800" dirty="0">
            <a:latin typeface="Calibri" pitchFamily="34" charset="0"/>
            <a:cs typeface="Calibri" pitchFamily="34" charset="0"/>
          </a:endParaRPr>
        </a:p>
      </dgm:t>
    </dgm:pt>
    <dgm:pt modelId="{8A713615-3541-4895-AE75-7C3286C8C3AE}" type="parTrans" cxnId="{AFDDF18F-ABCC-4EF4-959D-FACD5F9CA5F3}">
      <dgm:prSet/>
      <dgm:spPr/>
      <dgm:t>
        <a:bodyPr/>
        <a:lstStyle/>
        <a:p>
          <a:endParaRPr lang="en-IN"/>
        </a:p>
      </dgm:t>
    </dgm:pt>
    <dgm:pt modelId="{F0263A93-6FC3-4532-AF55-07522C27122B}" type="sibTrans" cxnId="{AFDDF18F-ABCC-4EF4-959D-FACD5F9CA5F3}">
      <dgm:prSet/>
      <dgm:spPr>
        <a:ln>
          <a:solidFill>
            <a:schemeClr val="accent5">
              <a:lumMod val="75000"/>
              <a:alpha val="90000"/>
            </a:schemeClr>
          </a:solidFill>
        </a:ln>
      </dgm:spPr>
      <dgm:t>
        <a:bodyPr/>
        <a:lstStyle/>
        <a:p>
          <a:endParaRPr lang="en-IN"/>
        </a:p>
      </dgm:t>
    </dgm:pt>
    <dgm:pt modelId="{8904616E-5128-4446-A2AB-BC4DD40BA2C8}">
      <dgm:prSet phldrT="[Text]" custT="1"/>
      <dgm:spPr/>
      <dgm:t>
        <a:bodyPr/>
        <a:lstStyle/>
        <a:p>
          <a:r>
            <a:rPr lang="en-US" sz="1800" dirty="0" smtClean="0">
              <a:latin typeface="Calibri" pitchFamily="34" charset="0"/>
              <a:cs typeface="Calibri" pitchFamily="34" charset="0"/>
            </a:rPr>
            <a:t>CAB to be ratified by at least 50% states</a:t>
          </a:r>
          <a:endParaRPr lang="en-IN" sz="1800" dirty="0">
            <a:latin typeface="Calibri" pitchFamily="34" charset="0"/>
            <a:cs typeface="Calibri" pitchFamily="34" charset="0"/>
          </a:endParaRPr>
        </a:p>
      </dgm:t>
    </dgm:pt>
    <dgm:pt modelId="{A5E5FABD-578C-4750-89C8-1219ADCC9CBB}" type="sibTrans" cxnId="{DFA277FE-7536-490E-AC39-217CA4788F51}">
      <dgm:prSet/>
      <dgm:spPr>
        <a:ln>
          <a:solidFill>
            <a:schemeClr val="accent5">
              <a:lumMod val="75000"/>
              <a:alpha val="90000"/>
            </a:schemeClr>
          </a:solidFill>
        </a:ln>
      </dgm:spPr>
      <dgm:t>
        <a:bodyPr/>
        <a:lstStyle/>
        <a:p>
          <a:endParaRPr lang="en-IN"/>
        </a:p>
      </dgm:t>
    </dgm:pt>
    <dgm:pt modelId="{44CDF65D-78A5-4651-B3C4-E3958E3881E5}" type="parTrans" cxnId="{DFA277FE-7536-490E-AC39-217CA4788F51}">
      <dgm:prSet/>
      <dgm:spPr/>
      <dgm:t>
        <a:bodyPr/>
        <a:lstStyle/>
        <a:p>
          <a:endParaRPr lang="en-IN"/>
        </a:p>
      </dgm:t>
    </dgm:pt>
    <dgm:pt modelId="{2D6E4927-16AF-4D58-A247-5DBF795B744C}">
      <dgm:prSet custT="1"/>
      <dgm:spPr/>
      <dgm:t>
        <a:bodyPr/>
        <a:lstStyle/>
        <a:p>
          <a:r>
            <a:rPr lang="en-US" sz="1800" dirty="0" smtClean="0">
              <a:latin typeface="Calibri" pitchFamily="34" charset="0"/>
              <a:cs typeface="Calibri" pitchFamily="34" charset="0"/>
            </a:rPr>
            <a:t>GST council to be formed to recommend on key aspects</a:t>
          </a:r>
          <a:endParaRPr lang="en-IN" sz="1800" dirty="0">
            <a:latin typeface="Calibri" pitchFamily="34" charset="0"/>
            <a:cs typeface="Calibri" pitchFamily="34" charset="0"/>
          </a:endParaRPr>
        </a:p>
      </dgm:t>
    </dgm:pt>
    <dgm:pt modelId="{06820BAC-71DE-4ABF-9282-60CA1487E549}" type="parTrans" cxnId="{933A0CB2-2059-4529-896B-A262E47F7857}">
      <dgm:prSet/>
      <dgm:spPr/>
      <dgm:t>
        <a:bodyPr/>
        <a:lstStyle/>
        <a:p>
          <a:endParaRPr lang="en-IN"/>
        </a:p>
      </dgm:t>
    </dgm:pt>
    <dgm:pt modelId="{4645E28C-D0F7-423E-96AF-52E1F8841A63}" type="sibTrans" cxnId="{933A0CB2-2059-4529-896B-A262E47F7857}">
      <dgm:prSet/>
      <dgm:spPr>
        <a:ln>
          <a:solidFill>
            <a:schemeClr val="accent5">
              <a:lumMod val="75000"/>
              <a:alpha val="90000"/>
            </a:schemeClr>
          </a:solidFill>
        </a:ln>
      </dgm:spPr>
      <dgm:t>
        <a:bodyPr/>
        <a:lstStyle/>
        <a:p>
          <a:endParaRPr lang="en-IN"/>
        </a:p>
      </dgm:t>
    </dgm:pt>
    <dgm:pt modelId="{4C30B284-DFA2-4977-9DF4-E2A215B76153}">
      <dgm:prSet custT="1"/>
      <dgm:spPr/>
      <dgm:t>
        <a:bodyPr/>
        <a:lstStyle/>
        <a:p>
          <a:r>
            <a:rPr lang="en-US" sz="1800" dirty="0" smtClean="0">
              <a:latin typeface="Calibri" pitchFamily="34" charset="0"/>
              <a:cs typeface="Calibri" pitchFamily="34" charset="0"/>
            </a:rPr>
            <a:t>Central &amp; States to draft GST Acts &amp; Rules</a:t>
          </a:r>
          <a:endParaRPr lang="en-IN" sz="1800" dirty="0">
            <a:latin typeface="Calibri" pitchFamily="34" charset="0"/>
            <a:cs typeface="Calibri" pitchFamily="34" charset="0"/>
          </a:endParaRPr>
        </a:p>
      </dgm:t>
    </dgm:pt>
    <dgm:pt modelId="{323E88EC-DBE4-4284-9556-D546AC1028A7}" type="parTrans" cxnId="{FFF852E5-1BA5-45AA-BD95-3D744430D5F0}">
      <dgm:prSet/>
      <dgm:spPr/>
      <dgm:t>
        <a:bodyPr/>
        <a:lstStyle/>
        <a:p>
          <a:endParaRPr lang="en-IN"/>
        </a:p>
      </dgm:t>
    </dgm:pt>
    <dgm:pt modelId="{F2B68BB9-D6EF-4C00-98DB-0A587ECEE609}" type="sibTrans" cxnId="{FFF852E5-1BA5-45AA-BD95-3D744430D5F0}">
      <dgm:prSet/>
      <dgm:spPr/>
      <dgm:t>
        <a:bodyPr/>
        <a:lstStyle/>
        <a:p>
          <a:endParaRPr lang="en-IN"/>
        </a:p>
      </dgm:t>
    </dgm:pt>
    <dgm:pt modelId="{4932A70D-4082-4DE8-BE6E-D430EBD6FFBA}" type="pres">
      <dgm:prSet presAssocID="{97C9CE9B-8238-4546-A047-D619670778F0}" presName="outerComposite" presStyleCnt="0">
        <dgm:presLayoutVars>
          <dgm:chMax val="5"/>
          <dgm:dir/>
          <dgm:resizeHandles val="exact"/>
        </dgm:presLayoutVars>
      </dgm:prSet>
      <dgm:spPr/>
      <dgm:t>
        <a:bodyPr/>
        <a:lstStyle/>
        <a:p>
          <a:endParaRPr lang="en-US"/>
        </a:p>
      </dgm:t>
    </dgm:pt>
    <dgm:pt modelId="{46872481-74E1-479F-9728-6DEB79F39EED}" type="pres">
      <dgm:prSet presAssocID="{97C9CE9B-8238-4546-A047-D619670778F0}" presName="dummyMaxCanvas" presStyleCnt="0">
        <dgm:presLayoutVars/>
      </dgm:prSet>
      <dgm:spPr/>
      <dgm:t>
        <a:bodyPr/>
        <a:lstStyle/>
        <a:p>
          <a:endParaRPr lang="en-IN"/>
        </a:p>
      </dgm:t>
    </dgm:pt>
    <dgm:pt modelId="{D561392B-AA03-491E-AD51-451F1FC34D2F}" type="pres">
      <dgm:prSet presAssocID="{97C9CE9B-8238-4546-A047-D619670778F0}" presName="FiveNodes_1" presStyleLbl="node1" presStyleIdx="0" presStyleCnt="5" custScaleX="103266" custScaleY="118546" custLinFactNeighborX="-955" custLinFactNeighborY="-2895">
        <dgm:presLayoutVars>
          <dgm:bulletEnabled val="1"/>
        </dgm:presLayoutVars>
      </dgm:prSet>
      <dgm:spPr/>
      <dgm:t>
        <a:bodyPr/>
        <a:lstStyle/>
        <a:p>
          <a:endParaRPr lang="en-US"/>
        </a:p>
      </dgm:t>
    </dgm:pt>
    <dgm:pt modelId="{CD0C5470-9486-4B21-94B4-DD83C24D7C05}" type="pres">
      <dgm:prSet presAssocID="{97C9CE9B-8238-4546-A047-D619670778F0}" presName="FiveNodes_2" presStyleLbl="node1" presStyleIdx="1" presStyleCnt="5" custLinFactNeighborY="7465">
        <dgm:presLayoutVars>
          <dgm:bulletEnabled val="1"/>
        </dgm:presLayoutVars>
      </dgm:prSet>
      <dgm:spPr/>
      <dgm:t>
        <a:bodyPr/>
        <a:lstStyle/>
        <a:p>
          <a:endParaRPr lang="en-IN"/>
        </a:p>
      </dgm:t>
    </dgm:pt>
    <dgm:pt modelId="{94D90070-0895-41B5-905B-4347075217F7}" type="pres">
      <dgm:prSet presAssocID="{97C9CE9B-8238-4546-A047-D619670778F0}" presName="FiveNodes_3" presStyleLbl="node1" presStyleIdx="2" presStyleCnt="5" custLinFactNeighborY="3235">
        <dgm:presLayoutVars>
          <dgm:bulletEnabled val="1"/>
        </dgm:presLayoutVars>
      </dgm:prSet>
      <dgm:spPr/>
      <dgm:t>
        <a:bodyPr/>
        <a:lstStyle/>
        <a:p>
          <a:endParaRPr lang="en-US"/>
        </a:p>
      </dgm:t>
    </dgm:pt>
    <dgm:pt modelId="{788EBBE7-17D2-4773-93A6-CC893118CC0B}" type="pres">
      <dgm:prSet presAssocID="{97C9CE9B-8238-4546-A047-D619670778F0}" presName="FiveNodes_4" presStyleLbl="node1" presStyleIdx="3" presStyleCnt="5" custLinFactNeighborY="2194">
        <dgm:presLayoutVars>
          <dgm:bulletEnabled val="1"/>
        </dgm:presLayoutVars>
      </dgm:prSet>
      <dgm:spPr/>
      <dgm:t>
        <a:bodyPr/>
        <a:lstStyle/>
        <a:p>
          <a:endParaRPr lang="en-IN"/>
        </a:p>
      </dgm:t>
    </dgm:pt>
    <dgm:pt modelId="{05ADF81F-A0F0-489B-98E6-5FB8DAD1C9E6}" type="pres">
      <dgm:prSet presAssocID="{97C9CE9B-8238-4546-A047-D619670778F0}" presName="FiveNodes_5" presStyleLbl="node1" presStyleIdx="4" presStyleCnt="5" custLinFactNeighborY="9834">
        <dgm:presLayoutVars>
          <dgm:bulletEnabled val="1"/>
        </dgm:presLayoutVars>
      </dgm:prSet>
      <dgm:spPr/>
      <dgm:t>
        <a:bodyPr/>
        <a:lstStyle/>
        <a:p>
          <a:endParaRPr lang="en-IN"/>
        </a:p>
      </dgm:t>
    </dgm:pt>
    <dgm:pt modelId="{7389FD06-75F3-4A02-A458-220EB2BA2D3A}" type="pres">
      <dgm:prSet presAssocID="{97C9CE9B-8238-4546-A047-D619670778F0}" presName="FiveConn_1-2" presStyleLbl="fgAccFollowNode1" presStyleIdx="0" presStyleCnt="4">
        <dgm:presLayoutVars>
          <dgm:bulletEnabled val="1"/>
        </dgm:presLayoutVars>
      </dgm:prSet>
      <dgm:spPr/>
      <dgm:t>
        <a:bodyPr/>
        <a:lstStyle/>
        <a:p>
          <a:endParaRPr lang="en-US"/>
        </a:p>
      </dgm:t>
    </dgm:pt>
    <dgm:pt modelId="{05EF8C3A-D825-4CBC-B316-32BF9EBDF999}" type="pres">
      <dgm:prSet presAssocID="{97C9CE9B-8238-4546-A047-D619670778F0}" presName="FiveConn_2-3" presStyleLbl="fgAccFollowNode1" presStyleIdx="1" presStyleCnt="4">
        <dgm:presLayoutVars>
          <dgm:bulletEnabled val="1"/>
        </dgm:presLayoutVars>
      </dgm:prSet>
      <dgm:spPr/>
      <dgm:t>
        <a:bodyPr/>
        <a:lstStyle/>
        <a:p>
          <a:endParaRPr lang="en-US"/>
        </a:p>
      </dgm:t>
    </dgm:pt>
    <dgm:pt modelId="{0EB0C32D-CFB3-4B45-A377-A48C357A3771}" type="pres">
      <dgm:prSet presAssocID="{97C9CE9B-8238-4546-A047-D619670778F0}" presName="FiveConn_3-4" presStyleLbl="fgAccFollowNode1" presStyleIdx="2" presStyleCnt="4">
        <dgm:presLayoutVars>
          <dgm:bulletEnabled val="1"/>
        </dgm:presLayoutVars>
      </dgm:prSet>
      <dgm:spPr/>
      <dgm:t>
        <a:bodyPr/>
        <a:lstStyle/>
        <a:p>
          <a:endParaRPr lang="en-US"/>
        </a:p>
      </dgm:t>
    </dgm:pt>
    <dgm:pt modelId="{35E115B7-9CFB-4255-B2F9-9528CDD642ED}" type="pres">
      <dgm:prSet presAssocID="{97C9CE9B-8238-4546-A047-D619670778F0}" presName="FiveConn_4-5" presStyleLbl="fgAccFollowNode1" presStyleIdx="3" presStyleCnt="4">
        <dgm:presLayoutVars>
          <dgm:bulletEnabled val="1"/>
        </dgm:presLayoutVars>
      </dgm:prSet>
      <dgm:spPr/>
      <dgm:t>
        <a:bodyPr/>
        <a:lstStyle/>
        <a:p>
          <a:endParaRPr lang="en-US"/>
        </a:p>
      </dgm:t>
    </dgm:pt>
    <dgm:pt modelId="{A1B87081-88C7-4683-9E62-9DF9D738C01B}" type="pres">
      <dgm:prSet presAssocID="{97C9CE9B-8238-4546-A047-D619670778F0}" presName="FiveNodes_1_text" presStyleLbl="node1" presStyleIdx="4" presStyleCnt="5">
        <dgm:presLayoutVars>
          <dgm:bulletEnabled val="1"/>
        </dgm:presLayoutVars>
      </dgm:prSet>
      <dgm:spPr/>
      <dgm:t>
        <a:bodyPr/>
        <a:lstStyle/>
        <a:p>
          <a:endParaRPr lang="en-US"/>
        </a:p>
      </dgm:t>
    </dgm:pt>
    <dgm:pt modelId="{6D57F8DA-96CC-4BF0-B6BD-EBDCC409D4FF}" type="pres">
      <dgm:prSet presAssocID="{97C9CE9B-8238-4546-A047-D619670778F0}" presName="FiveNodes_2_text" presStyleLbl="node1" presStyleIdx="4" presStyleCnt="5">
        <dgm:presLayoutVars>
          <dgm:bulletEnabled val="1"/>
        </dgm:presLayoutVars>
      </dgm:prSet>
      <dgm:spPr/>
      <dgm:t>
        <a:bodyPr/>
        <a:lstStyle/>
        <a:p>
          <a:endParaRPr lang="en-IN"/>
        </a:p>
      </dgm:t>
    </dgm:pt>
    <dgm:pt modelId="{8F3DEA72-770C-414E-9807-08B9A8296BA8}" type="pres">
      <dgm:prSet presAssocID="{97C9CE9B-8238-4546-A047-D619670778F0}" presName="FiveNodes_3_text" presStyleLbl="node1" presStyleIdx="4" presStyleCnt="5">
        <dgm:presLayoutVars>
          <dgm:bulletEnabled val="1"/>
        </dgm:presLayoutVars>
      </dgm:prSet>
      <dgm:spPr/>
      <dgm:t>
        <a:bodyPr/>
        <a:lstStyle/>
        <a:p>
          <a:endParaRPr lang="en-US"/>
        </a:p>
      </dgm:t>
    </dgm:pt>
    <dgm:pt modelId="{41C1D91D-0195-4D04-9DDD-8E7853E43763}" type="pres">
      <dgm:prSet presAssocID="{97C9CE9B-8238-4546-A047-D619670778F0}" presName="FiveNodes_4_text" presStyleLbl="node1" presStyleIdx="4" presStyleCnt="5">
        <dgm:presLayoutVars>
          <dgm:bulletEnabled val="1"/>
        </dgm:presLayoutVars>
      </dgm:prSet>
      <dgm:spPr/>
      <dgm:t>
        <a:bodyPr/>
        <a:lstStyle/>
        <a:p>
          <a:endParaRPr lang="en-IN"/>
        </a:p>
      </dgm:t>
    </dgm:pt>
    <dgm:pt modelId="{6E98930D-9520-40E6-8455-31C2FE94A11A}" type="pres">
      <dgm:prSet presAssocID="{97C9CE9B-8238-4546-A047-D619670778F0}" presName="FiveNodes_5_text" presStyleLbl="node1" presStyleIdx="4" presStyleCnt="5">
        <dgm:presLayoutVars>
          <dgm:bulletEnabled val="1"/>
        </dgm:presLayoutVars>
      </dgm:prSet>
      <dgm:spPr/>
      <dgm:t>
        <a:bodyPr/>
        <a:lstStyle/>
        <a:p>
          <a:endParaRPr lang="en-IN"/>
        </a:p>
      </dgm:t>
    </dgm:pt>
  </dgm:ptLst>
  <dgm:cxnLst>
    <dgm:cxn modelId="{933A0CB2-2059-4529-896B-A262E47F7857}" srcId="{97C9CE9B-8238-4546-A047-D619670778F0}" destId="{2D6E4927-16AF-4D58-A247-5DBF795B744C}" srcOrd="3" destOrd="0" parTransId="{06820BAC-71DE-4ABF-9282-60CA1487E549}" sibTransId="{4645E28C-D0F7-423E-96AF-52E1F8841A63}"/>
    <dgm:cxn modelId="{0CD5F6A1-893C-4B9B-8151-C43C1264CAD3}" type="presOf" srcId="{FA360FE6-7D05-47CF-813F-E56B632337FE}" destId="{D561392B-AA03-491E-AD51-451F1FC34D2F}" srcOrd="0" destOrd="0" presId="urn:microsoft.com/office/officeart/2005/8/layout/vProcess5"/>
    <dgm:cxn modelId="{71C224FA-9792-4DC3-BE7B-FA08C33279C9}" type="presOf" srcId="{4645E28C-D0F7-423E-96AF-52E1F8841A63}" destId="{35E115B7-9CFB-4255-B2F9-9528CDD642ED}" srcOrd="0" destOrd="0" presId="urn:microsoft.com/office/officeart/2005/8/layout/vProcess5"/>
    <dgm:cxn modelId="{B7C1A07A-46BD-43DD-A9DB-4D75501616F6}" type="presOf" srcId="{FA360FE6-7D05-47CF-813F-E56B632337FE}" destId="{A1B87081-88C7-4683-9E62-9DF9D738C01B}" srcOrd="1" destOrd="0" presId="urn:microsoft.com/office/officeart/2005/8/layout/vProcess5"/>
    <dgm:cxn modelId="{BEF81D2C-FC1C-4CE1-9817-D51F49573B78}" type="presOf" srcId="{8904616E-5128-4446-A2AB-BC4DD40BA2C8}" destId="{CD0C5470-9486-4B21-94B4-DD83C24D7C05}" srcOrd="0" destOrd="0" presId="urn:microsoft.com/office/officeart/2005/8/layout/vProcess5"/>
    <dgm:cxn modelId="{33E1AE03-6EA3-4694-A682-6B9E7E43A0FE}" type="presOf" srcId="{97C9CE9B-8238-4546-A047-D619670778F0}" destId="{4932A70D-4082-4DE8-BE6E-D430EBD6FFBA}" srcOrd="0" destOrd="0" presId="urn:microsoft.com/office/officeart/2005/8/layout/vProcess5"/>
    <dgm:cxn modelId="{837E85B5-F3D8-44A2-9458-4C9B5BB36263}" type="presOf" srcId="{4C725D40-E3F6-42A4-9094-A5D40CED10E2}" destId="{94D90070-0895-41B5-905B-4347075217F7}" srcOrd="0" destOrd="0" presId="urn:microsoft.com/office/officeart/2005/8/layout/vProcess5"/>
    <dgm:cxn modelId="{DFA277FE-7536-490E-AC39-217CA4788F51}" srcId="{97C9CE9B-8238-4546-A047-D619670778F0}" destId="{8904616E-5128-4446-A2AB-BC4DD40BA2C8}" srcOrd="1" destOrd="0" parTransId="{44CDF65D-78A5-4651-B3C4-E3958E3881E5}" sibTransId="{A5E5FABD-578C-4750-89C8-1219ADCC9CBB}"/>
    <dgm:cxn modelId="{06C1D375-D96D-4F4C-99E5-C0861ED51D1E}" type="presOf" srcId="{4C30B284-DFA2-4977-9DF4-E2A215B76153}" destId="{6E98930D-9520-40E6-8455-31C2FE94A11A}" srcOrd="1" destOrd="0" presId="urn:microsoft.com/office/officeart/2005/8/layout/vProcess5"/>
    <dgm:cxn modelId="{C16A7488-308E-4D5A-9709-FBE147565472}" srcId="{97C9CE9B-8238-4546-A047-D619670778F0}" destId="{FA360FE6-7D05-47CF-813F-E56B632337FE}" srcOrd="0" destOrd="0" parTransId="{1B654A17-B930-44A4-AD1B-10E1C03B6CA7}" sibTransId="{C96321A8-E9D2-47A9-93DF-758A60B5CAD1}"/>
    <dgm:cxn modelId="{2BA012D2-4754-4F0C-93CE-0E079137A67D}" type="presOf" srcId="{F0263A93-6FC3-4532-AF55-07522C27122B}" destId="{0EB0C32D-CFB3-4B45-A377-A48C357A3771}" srcOrd="0" destOrd="0" presId="urn:microsoft.com/office/officeart/2005/8/layout/vProcess5"/>
    <dgm:cxn modelId="{AFDDF18F-ABCC-4EF4-959D-FACD5F9CA5F3}" srcId="{97C9CE9B-8238-4546-A047-D619670778F0}" destId="{4C725D40-E3F6-42A4-9094-A5D40CED10E2}" srcOrd="2" destOrd="0" parTransId="{8A713615-3541-4895-AE75-7C3286C8C3AE}" sibTransId="{F0263A93-6FC3-4532-AF55-07522C27122B}"/>
    <dgm:cxn modelId="{944A2B4C-5B6E-4A4E-A445-62FBC35E2176}" type="presOf" srcId="{2D6E4927-16AF-4D58-A247-5DBF795B744C}" destId="{41C1D91D-0195-4D04-9DDD-8E7853E43763}" srcOrd="1" destOrd="0" presId="urn:microsoft.com/office/officeart/2005/8/layout/vProcess5"/>
    <dgm:cxn modelId="{94B91F04-D7CB-4C36-B7CE-4EE5382215D7}" type="presOf" srcId="{A5E5FABD-578C-4750-89C8-1219ADCC9CBB}" destId="{05EF8C3A-D825-4CBC-B316-32BF9EBDF999}" srcOrd="0" destOrd="0" presId="urn:microsoft.com/office/officeart/2005/8/layout/vProcess5"/>
    <dgm:cxn modelId="{72A725F3-38D9-4B76-B181-3B89E5D3B821}" type="presOf" srcId="{4C725D40-E3F6-42A4-9094-A5D40CED10E2}" destId="{8F3DEA72-770C-414E-9807-08B9A8296BA8}" srcOrd="1" destOrd="0" presId="urn:microsoft.com/office/officeart/2005/8/layout/vProcess5"/>
    <dgm:cxn modelId="{CCE7906C-A173-4E4B-9233-260A24375ECD}" type="presOf" srcId="{4C30B284-DFA2-4977-9DF4-E2A215B76153}" destId="{05ADF81F-A0F0-489B-98E6-5FB8DAD1C9E6}" srcOrd="0" destOrd="0" presId="urn:microsoft.com/office/officeart/2005/8/layout/vProcess5"/>
    <dgm:cxn modelId="{193CF177-3C4E-423B-B71A-7825BBD370E0}" type="presOf" srcId="{2D6E4927-16AF-4D58-A247-5DBF795B744C}" destId="{788EBBE7-17D2-4773-93A6-CC893118CC0B}" srcOrd="0" destOrd="0" presId="urn:microsoft.com/office/officeart/2005/8/layout/vProcess5"/>
    <dgm:cxn modelId="{34C6316D-A00A-4739-BE16-0766D6BF9B41}" type="presOf" srcId="{8904616E-5128-4446-A2AB-BC4DD40BA2C8}" destId="{6D57F8DA-96CC-4BF0-B6BD-EBDCC409D4FF}" srcOrd="1" destOrd="0" presId="urn:microsoft.com/office/officeart/2005/8/layout/vProcess5"/>
    <dgm:cxn modelId="{0B28B363-ADC3-48C2-A425-1D138330A806}" type="presOf" srcId="{C96321A8-E9D2-47A9-93DF-758A60B5CAD1}" destId="{7389FD06-75F3-4A02-A458-220EB2BA2D3A}" srcOrd="0" destOrd="0" presId="urn:microsoft.com/office/officeart/2005/8/layout/vProcess5"/>
    <dgm:cxn modelId="{FFF852E5-1BA5-45AA-BD95-3D744430D5F0}" srcId="{97C9CE9B-8238-4546-A047-D619670778F0}" destId="{4C30B284-DFA2-4977-9DF4-E2A215B76153}" srcOrd="4" destOrd="0" parTransId="{323E88EC-DBE4-4284-9556-D546AC1028A7}" sibTransId="{F2B68BB9-D6EF-4C00-98DB-0A587ECEE609}"/>
    <dgm:cxn modelId="{35B3986A-D565-4CA0-8F7B-CF6B220EA540}" type="presParOf" srcId="{4932A70D-4082-4DE8-BE6E-D430EBD6FFBA}" destId="{46872481-74E1-479F-9728-6DEB79F39EED}" srcOrd="0" destOrd="0" presId="urn:microsoft.com/office/officeart/2005/8/layout/vProcess5"/>
    <dgm:cxn modelId="{BD2E4F1B-46EA-442A-BA69-8F1B91D4857A}" type="presParOf" srcId="{4932A70D-4082-4DE8-BE6E-D430EBD6FFBA}" destId="{D561392B-AA03-491E-AD51-451F1FC34D2F}" srcOrd="1" destOrd="0" presId="urn:microsoft.com/office/officeart/2005/8/layout/vProcess5"/>
    <dgm:cxn modelId="{BC8A47A8-4E78-4ACD-93F4-1D103A55AA59}" type="presParOf" srcId="{4932A70D-4082-4DE8-BE6E-D430EBD6FFBA}" destId="{CD0C5470-9486-4B21-94B4-DD83C24D7C05}" srcOrd="2" destOrd="0" presId="urn:microsoft.com/office/officeart/2005/8/layout/vProcess5"/>
    <dgm:cxn modelId="{E36006BD-BE4F-4743-B9DA-646BEE58C3DC}" type="presParOf" srcId="{4932A70D-4082-4DE8-BE6E-D430EBD6FFBA}" destId="{94D90070-0895-41B5-905B-4347075217F7}" srcOrd="3" destOrd="0" presId="urn:microsoft.com/office/officeart/2005/8/layout/vProcess5"/>
    <dgm:cxn modelId="{74376D0D-9E2C-44AF-A220-627E994CC7AE}" type="presParOf" srcId="{4932A70D-4082-4DE8-BE6E-D430EBD6FFBA}" destId="{788EBBE7-17D2-4773-93A6-CC893118CC0B}" srcOrd="4" destOrd="0" presId="urn:microsoft.com/office/officeart/2005/8/layout/vProcess5"/>
    <dgm:cxn modelId="{F60ECFB1-2769-4B04-85D0-B0C8C244FF31}" type="presParOf" srcId="{4932A70D-4082-4DE8-BE6E-D430EBD6FFBA}" destId="{05ADF81F-A0F0-489B-98E6-5FB8DAD1C9E6}" srcOrd="5" destOrd="0" presId="urn:microsoft.com/office/officeart/2005/8/layout/vProcess5"/>
    <dgm:cxn modelId="{3DF39A5F-E127-4945-85C9-0E4C27934079}" type="presParOf" srcId="{4932A70D-4082-4DE8-BE6E-D430EBD6FFBA}" destId="{7389FD06-75F3-4A02-A458-220EB2BA2D3A}" srcOrd="6" destOrd="0" presId="urn:microsoft.com/office/officeart/2005/8/layout/vProcess5"/>
    <dgm:cxn modelId="{CD402EE6-4113-4654-9430-64018F057676}" type="presParOf" srcId="{4932A70D-4082-4DE8-BE6E-D430EBD6FFBA}" destId="{05EF8C3A-D825-4CBC-B316-32BF9EBDF999}" srcOrd="7" destOrd="0" presId="urn:microsoft.com/office/officeart/2005/8/layout/vProcess5"/>
    <dgm:cxn modelId="{B1977F5A-FE61-4D2B-A089-CF4B58E49D5D}" type="presParOf" srcId="{4932A70D-4082-4DE8-BE6E-D430EBD6FFBA}" destId="{0EB0C32D-CFB3-4B45-A377-A48C357A3771}" srcOrd="8" destOrd="0" presId="urn:microsoft.com/office/officeart/2005/8/layout/vProcess5"/>
    <dgm:cxn modelId="{696AE329-DB86-4D57-9C53-4DE2E122D368}" type="presParOf" srcId="{4932A70D-4082-4DE8-BE6E-D430EBD6FFBA}" destId="{35E115B7-9CFB-4255-B2F9-9528CDD642ED}" srcOrd="9" destOrd="0" presId="urn:microsoft.com/office/officeart/2005/8/layout/vProcess5"/>
    <dgm:cxn modelId="{27AAFD1E-8264-421B-9308-791B3D44C20B}" type="presParOf" srcId="{4932A70D-4082-4DE8-BE6E-D430EBD6FFBA}" destId="{A1B87081-88C7-4683-9E62-9DF9D738C01B}" srcOrd="10" destOrd="0" presId="urn:microsoft.com/office/officeart/2005/8/layout/vProcess5"/>
    <dgm:cxn modelId="{DD52D86D-EFA5-47B4-ABC3-F37CD4815874}" type="presParOf" srcId="{4932A70D-4082-4DE8-BE6E-D430EBD6FFBA}" destId="{6D57F8DA-96CC-4BF0-B6BD-EBDCC409D4FF}" srcOrd="11" destOrd="0" presId="urn:microsoft.com/office/officeart/2005/8/layout/vProcess5"/>
    <dgm:cxn modelId="{3B937861-3505-4A61-A58F-B009CCCF3E4C}" type="presParOf" srcId="{4932A70D-4082-4DE8-BE6E-D430EBD6FFBA}" destId="{8F3DEA72-770C-414E-9807-08B9A8296BA8}" srcOrd="12" destOrd="0" presId="urn:microsoft.com/office/officeart/2005/8/layout/vProcess5"/>
    <dgm:cxn modelId="{8F3AFA8B-58BF-4F7F-A71F-2B8C282C69B4}" type="presParOf" srcId="{4932A70D-4082-4DE8-BE6E-D430EBD6FFBA}" destId="{41C1D91D-0195-4D04-9DDD-8E7853E43763}" srcOrd="13" destOrd="0" presId="urn:microsoft.com/office/officeart/2005/8/layout/vProcess5"/>
    <dgm:cxn modelId="{D68F3821-28A7-41F7-BF52-0043E851513B}" type="presParOf" srcId="{4932A70D-4082-4DE8-BE6E-D430EBD6FFBA}" destId="{6E98930D-9520-40E6-8455-31C2FE94A11A}" srcOrd="14"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9CE9B-8238-4546-A047-D619670778F0}"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IN"/>
        </a:p>
      </dgm:t>
    </dgm:pt>
    <dgm:pt modelId="{FA360FE6-7D05-47CF-813F-E56B632337FE}">
      <dgm:prSet phldrT="[Text]" custT="1"/>
      <dgm:spPr/>
      <dgm:t>
        <a:bodyPr/>
        <a:lstStyle/>
        <a:p>
          <a:r>
            <a:rPr lang="en-US" sz="1800" dirty="0" smtClean="0">
              <a:latin typeface="Calibri" pitchFamily="34" charset="0"/>
              <a:cs typeface="Calibri" pitchFamily="34" charset="0"/>
            </a:rPr>
            <a:t>Inviting Public Comment  </a:t>
          </a:r>
          <a:endParaRPr lang="en-IN" sz="1800" dirty="0">
            <a:latin typeface="Calibri" pitchFamily="34" charset="0"/>
            <a:cs typeface="Calibri" pitchFamily="34" charset="0"/>
          </a:endParaRPr>
        </a:p>
      </dgm:t>
    </dgm:pt>
    <dgm:pt modelId="{1B654A17-B930-44A4-AD1B-10E1C03B6CA7}" type="parTrans" cxnId="{C16A7488-308E-4D5A-9709-FBE147565472}">
      <dgm:prSet/>
      <dgm:spPr/>
      <dgm:t>
        <a:bodyPr/>
        <a:lstStyle/>
        <a:p>
          <a:endParaRPr lang="en-IN" sz="1800">
            <a:latin typeface="Calibri" pitchFamily="34" charset="0"/>
            <a:cs typeface="Calibri" pitchFamily="34" charset="0"/>
          </a:endParaRPr>
        </a:p>
      </dgm:t>
    </dgm:pt>
    <dgm:pt modelId="{C96321A8-E9D2-47A9-93DF-758A60B5CAD1}" type="sibTrans" cxnId="{C16A7488-308E-4D5A-9709-FBE147565472}">
      <dgm:prSet custT="1"/>
      <dgm:spPr>
        <a:ln>
          <a:solidFill>
            <a:schemeClr val="tx2">
              <a:lumMod val="60000"/>
              <a:lumOff val="40000"/>
              <a:alpha val="90000"/>
            </a:schemeClr>
          </a:solidFill>
        </a:ln>
      </dgm:spPr>
      <dgm:t>
        <a:bodyPr/>
        <a:lstStyle/>
        <a:p>
          <a:endParaRPr lang="en-IN" sz="1800">
            <a:latin typeface="Calibri" pitchFamily="34" charset="0"/>
            <a:cs typeface="Calibri" pitchFamily="34" charset="0"/>
          </a:endParaRPr>
        </a:p>
      </dgm:t>
    </dgm:pt>
    <dgm:pt modelId="{4C725D40-E3F6-42A4-9094-A5D40CED10E2}">
      <dgm:prSet phldrT="[Text]" custT="1"/>
      <dgm:spPr/>
      <dgm:t>
        <a:bodyPr/>
        <a:lstStyle/>
        <a:p>
          <a:r>
            <a:rPr lang="en-US" sz="1800" dirty="0" smtClean="0">
              <a:latin typeface="Calibri" pitchFamily="34" charset="0"/>
              <a:cs typeface="Calibri" pitchFamily="34" charset="0"/>
            </a:rPr>
            <a:t>Central &amp; State administration to be framed</a:t>
          </a:r>
          <a:endParaRPr lang="en-IN" sz="1800" dirty="0">
            <a:latin typeface="Calibri" pitchFamily="34" charset="0"/>
            <a:cs typeface="Calibri" pitchFamily="34" charset="0"/>
          </a:endParaRPr>
        </a:p>
      </dgm:t>
    </dgm:pt>
    <dgm:pt modelId="{8A713615-3541-4895-AE75-7C3286C8C3AE}" type="parTrans" cxnId="{AFDDF18F-ABCC-4EF4-959D-FACD5F9CA5F3}">
      <dgm:prSet/>
      <dgm:spPr/>
      <dgm:t>
        <a:bodyPr/>
        <a:lstStyle/>
        <a:p>
          <a:endParaRPr lang="en-IN" sz="1800">
            <a:latin typeface="Calibri" pitchFamily="34" charset="0"/>
            <a:cs typeface="Calibri" pitchFamily="34" charset="0"/>
          </a:endParaRPr>
        </a:p>
      </dgm:t>
    </dgm:pt>
    <dgm:pt modelId="{F0263A93-6FC3-4532-AF55-07522C27122B}" type="sibTrans" cxnId="{AFDDF18F-ABCC-4EF4-959D-FACD5F9CA5F3}">
      <dgm:prSet custT="1"/>
      <dgm:spPr>
        <a:ln>
          <a:solidFill>
            <a:schemeClr val="tx2">
              <a:lumMod val="60000"/>
              <a:lumOff val="40000"/>
              <a:alpha val="90000"/>
            </a:schemeClr>
          </a:solidFill>
        </a:ln>
      </dgm:spPr>
      <dgm:t>
        <a:bodyPr/>
        <a:lstStyle/>
        <a:p>
          <a:endParaRPr lang="en-IN" sz="1800">
            <a:latin typeface="Calibri" pitchFamily="34" charset="0"/>
            <a:cs typeface="Calibri" pitchFamily="34" charset="0"/>
          </a:endParaRPr>
        </a:p>
      </dgm:t>
    </dgm:pt>
    <dgm:pt modelId="{8904616E-5128-4446-A2AB-BC4DD40BA2C8}">
      <dgm:prSet phldrT="[Text]" custT="1"/>
      <dgm:spPr/>
      <dgm:t>
        <a:bodyPr/>
        <a:lstStyle/>
        <a:p>
          <a:r>
            <a:rPr lang="en-US" sz="1800" dirty="0" smtClean="0">
              <a:latin typeface="Calibri" pitchFamily="34" charset="0"/>
              <a:cs typeface="Calibri" pitchFamily="34" charset="0"/>
            </a:rPr>
            <a:t>Central &amp; State to enact GST Acts &amp; Rules</a:t>
          </a:r>
          <a:endParaRPr lang="en-IN" sz="1800" dirty="0">
            <a:latin typeface="Calibri" pitchFamily="34" charset="0"/>
            <a:cs typeface="Calibri" pitchFamily="34" charset="0"/>
          </a:endParaRPr>
        </a:p>
      </dgm:t>
    </dgm:pt>
    <dgm:pt modelId="{A5E5FABD-578C-4750-89C8-1219ADCC9CBB}" type="sibTrans" cxnId="{DFA277FE-7536-490E-AC39-217CA4788F51}">
      <dgm:prSet custT="1"/>
      <dgm:spPr>
        <a:ln>
          <a:solidFill>
            <a:schemeClr val="tx2">
              <a:lumMod val="60000"/>
              <a:lumOff val="40000"/>
              <a:alpha val="90000"/>
            </a:schemeClr>
          </a:solidFill>
        </a:ln>
      </dgm:spPr>
      <dgm:t>
        <a:bodyPr/>
        <a:lstStyle/>
        <a:p>
          <a:endParaRPr lang="en-IN" sz="1800">
            <a:latin typeface="Calibri" pitchFamily="34" charset="0"/>
            <a:cs typeface="Calibri" pitchFamily="34" charset="0"/>
          </a:endParaRPr>
        </a:p>
      </dgm:t>
    </dgm:pt>
    <dgm:pt modelId="{44CDF65D-78A5-4651-B3C4-E3958E3881E5}" type="parTrans" cxnId="{DFA277FE-7536-490E-AC39-217CA4788F51}">
      <dgm:prSet/>
      <dgm:spPr/>
      <dgm:t>
        <a:bodyPr/>
        <a:lstStyle/>
        <a:p>
          <a:endParaRPr lang="en-IN" sz="1800">
            <a:latin typeface="Calibri" pitchFamily="34" charset="0"/>
            <a:cs typeface="Calibri" pitchFamily="34" charset="0"/>
          </a:endParaRPr>
        </a:p>
      </dgm:t>
    </dgm:pt>
    <dgm:pt modelId="{2D6E4927-16AF-4D58-A247-5DBF795B744C}">
      <dgm:prSet custT="1"/>
      <dgm:spPr/>
      <dgm:t>
        <a:bodyPr/>
        <a:lstStyle/>
        <a:p>
          <a:r>
            <a:rPr lang="en-US" sz="1800" dirty="0" smtClean="0">
              <a:latin typeface="Calibri" pitchFamily="34" charset="0"/>
              <a:cs typeface="Calibri" pitchFamily="34" charset="0"/>
            </a:rPr>
            <a:t>Robust GSTN / IT system to be rolled out</a:t>
          </a:r>
          <a:endParaRPr lang="en-IN" sz="1800" dirty="0">
            <a:latin typeface="Calibri" pitchFamily="34" charset="0"/>
            <a:cs typeface="Calibri" pitchFamily="34" charset="0"/>
          </a:endParaRPr>
        </a:p>
      </dgm:t>
    </dgm:pt>
    <dgm:pt modelId="{06820BAC-71DE-4ABF-9282-60CA1487E549}" type="parTrans" cxnId="{933A0CB2-2059-4529-896B-A262E47F7857}">
      <dgm:prSet/>
      <dgm:spPr/>
      <dgm:t>
        <a:bodyPr/>
        <a:lstStyle/>
        <a:p>
          <a:endParaRPr lang="en-IN" sz="1800">
            <a:latin typeface="Calibri" pitchFamily="34" charset="0"/>
            <a:cs typeface="Calibri" pitchFamily="34" charset="0"/>
          </a:endParaRPr>
        </a:p>
      </dgm:t>
    </dgm:pt>
    <dgm:pt modelId="{4645E28C-D0F7-423E-96AF-52E1F8841A63}" type="sibTrans" cxnId="{933A0CB2-2059-4529-896B-A262E47F7857}">
      <dgm:prSet custT="1"/>
      <dgm:spPr>
        <a:ln>
          <a:solidFill>
            <a:schemeClr val="tx2">
              <a:lumMod val="60000"/>
              <a:lumOff val="40000"/>
              <a:alpha val="90000"/>
            </a:schemeClr>
          </a:solidFill>
        </a:ln>
      </dgm:spPr>
      <dgm:t>
        <a:bodyPr/>
        <a:lstStyle/>
        <a:p>
          <a:endParaRPr lang="en-IN" sz="1800">
            <a:latin typeface="Calibri" pitchFamily="34" charset="0"/>
            <a:cs typeface="Calibri" pitchFamily="34" charset="0"/>
          </a:endParaRPr>
        </a:p>
      </dgm:t>
    </dgm:pt>
    <dgm:pt modelId="{4C30B284-DFA2-4977-9DF4-E2A215B76153}">
      <dgm:prSet custT="1"/>
      <dgm:spPr/>
      <dgm:t>
        <a:bodyPr/>
        <a:lstStyle/>
        <a:p>
          <a:r>
            <a:rPr lang="en-US" sz="1800" dirty="0" smtClean="0">
              <a:latin typeface="Calibri" pitchFamily="34" charset="0"/>
              <a:cs typeface="Calibri" pitchFamily="34" charset="0"/>
            </a:rPr>
            <a:t>Operation of GST Acts &amp; Rules</a:t>
          </a:r>
          <a:endParaRPr lang="en-IN" sz="1800" dirty="0">
            <a:latin typeface="Calibri" pitchFamily="34" charset="0"/>
            <a:cs typeface="Calibri" pitchFamily="34" charset="0"/>
          </a:endParaRPr>
        </a:p>
      </dgm:t>
    </dgm:pt>
    <dgm:pt modelId="{F2B68BB9-D6EF-4C00-98DB-0A587ECEE609}" type="sibTrans" cxnId="{FFF852E5-1BA5-45AA-BD95-3D744430D5F0}">
      <dgm:prSet/>
      <dgm:spPr/>
      <dgm:t>
        <a:bodyPr/>
        <a:lstStyle/>
        <a:p>
          <a:endParaRPr lang="en-IN" sz="1800">
            <a:latin typeface="Calibri" pitchFamily="34" charset="0"/>
            <a:cs typeface="Calibri" pitchFamily="34" charset="0"/>
          </a:endParaRPr>
        </a:p>
      </dgm:t>
    </dgm:pt>
    <dgm:pt modelId="{323E88EC-DBE4-4284-9556-D546AC1028A7}" type="parTrans" cxnId="{FFF852E5-1BA5-45AA-BD95-3D744430D5F0}">
      <dgm:prSet/>
      <dgm:spPr/>
      <dgm:t>
        <a:bodyPr/>
        <a:lstStyle/>
        <a:p>
          <a:endParaRPr lang="en-IN" sz="1800">
            <a:latin typeface="Calibri" pitchFamily="34" charset="0"/>
            <a:cs typeface="Calibri" pitchFamily="34" charset="0"/>
          </a:endParaRPr>
        </a:p>
      </dgm:t>
    </dgm:pt>
    <dgm:pt modelId="{4932A70D-4082-4DE8-BE6E-D430EBD6FFBA}" type="pres">
      <dgm:prSet presAssocID="{97C9CE9B-8238-4546-A047-D619670778F0}" presName="outerComposite" presStyleCnt="0">
        <dgm:presLayoutVars>
          <dgm:chMax val="5"/>
          <dgm:dir/>
          <dgm:resizeHandles val="exact"/>
        </dgm:presLayoutVars>
      </dgm:prSet>
      <dgm:spPr/>
      <dgm:t>
        <a:bodyPr/>
        <a:lstStyle/>
        <a:p>
          <a:endParaRPr lang="en-US"/>
        </a:p>
      </dgm:t>
    </dgm:pt>
    <dgm:pt modelId="{46872481-74E1-479F-9728-6DEB79F39EED}" type="pres">
      <dgm:prSet presAssocID="{97C9CE9B-8238-4546-A047-D619670778F0}" presName="dummyMaxCanvas" presStyleCnt="0">
        <dgm:presLayoutVars/>
      </dgm:prSet>
      <dgm:spPr/>
      <dgm:t>
        <a:bodyPr/>
        <a:lstStyle/>
        <a:p>
          <a:endParaRPr lang="en-IN"/>
        </a:p>
      </dgm:t>
    </dgm:pt>
    <dgm:pt modelId="{D561392B-AA03-491E-AD51-451F1FC34D2F}" type="pres">
      <dgm:prSet presAssocID="{97C9CE9B-8238-4546-A047-D619670778F0}" presName="FiveNodes_1" presStyleLbl="node1" presStyleIdx="0" presStyleCnt="5">
        <dgm:presLayoutVars>
          <dgm:bulletEnabled val="1"/>
        </dgm:presLayoutVars>
      </dgm:prSet>
      <dgm:spPr/>
      <dgm:t>
        <a:bodyPr/>
        <a:lstStyle/>
        <a:p>
          <a:endParaRPr lang="en-IN"/>
        </a:p>
      </dgm:t>
    </dgm:pt>
    <dgm:pt modelId="{CD0C5470-9486-4B21-94B4-DD83C24D7C05}" type="pres">
      <dgm:prSet presAssocID="{97C9CE9B-8238-4546-A047-D619670778F0}" presName="FiveNodes_2" presStyleLbl="node1" presStyleIdx="1" presStyleCnt="5">
        <dgm:presLayoutVars>
          <dgm:bulletEnabled val="1"/>
        </dgm:presLayoutVars>
      </dgm:prSet>
      <dgm:spPr/>
      <dgm:t>
        <a:bodyPr/>
        <a:lstStyle/>
        <a:p>
          <a:endParaRPr lang="en-IN"/>
        </a:p>
      </dgm:t>
    </dgm:pt>
    <dgm:pt modelId="{94D90070-0895-41B5-905B-4347075217F7}" type="pres">
      <dgm:prSet presAssocID="{97C9CE9B-8238-4546-A047-D619670778F0}" presName="FiveNodes_3" presStyleLbl="node1" presStyleIdx="2" presStyleCnt="5">
        <dgm:presLayoutVars>
          <dgm:bulletEnabled val="1"/>
        </dgm:presLayoutVars>
      </dgm:prSet>
      <dgm:spPr/>
      <dgm:t>
        <a:bodyPr/>
        <a:lstStyle/>
        <a:p>
          <a:endParaRPr lang="en-IN"/>
        </a:p>
      </dgm:t>
    </dgm:pt>
    <dgm:pt modelId="{788EBBE7-17D2-4773-93A6-CC893118CC0B}" type="pres">
      <dgm:prSet presAssocID="{97C9CE9B-8238-4546-A047-D619670778F0}" presName="FiveNodes_4" presStyleLbl="node1" presStyleIdx="3" presStyleCnt="5">
        <dgm:presLayoutVars>
          <dgm:bulletEnabled val="1"/>
        </dgm:presLayoutVars>
      </dgm:prSet>
      <dgm:spPr/>
      <dgm:t>
        <a:bodyPr/>
        <a:lstStyle/>
        <a:p>
          <a:endParaRPr lang="en-IN"/>
        </a:p>
      </dgm:t>
    </dgm:pt>
    <dgm:pt modelId="{05ADF81F-A0F0-489B-98E6-5FB8DAD1C9E6}" type="pres">
      <dgm:prSet presAssocID="{97C9CE9B-8238-4546-A047-D619670778F0}" presName="FiveNodes_5" presStyleLbl="node1" presStyleIdx="4" presStyleCnt="5">
        <dgm:presLayoutVars>
          <dgm:bulletEnabled val="1"/>
        </dgm:presLayoutVars>
      </dgm:prSet>
      <dgm:spPr/>
      <dgm:t>
        <a:bodyPr/>
        <a:lstStyle/>
        <a:p>
          <a:endParaRPr lang="en-IN"/>
        </a:p>
      </dgm:t>
    </dgm:pt>
    <dgm:pt modelId="{7389FD06-75F3-4A02-A458-220EB2BA2D3A}" type="pres">
      <dgm:prSet presAssocID="{97C9CE9B-8238-4546-A047-D619670778F0}" presName="FiveConn_1-2" presStyleLbl="fgAccFollowNode1" presStyleIdx="0" presStyleCnt="4">
        <dgm:presLayoutVars>
          <dgm:bulletEnabled val="1"/>
        </dgm:presLayoutVars>
      </dgm:prSet>
      <dgm:spPr/>
      <dgm:t>
        <a:bodyPr/>
        <a:lstStyle/>
        <a:p>
          <a:endParaRPr lang="en-US"/>
        </a:p>
      </dgm:t>
    </dgm:pt>
    <dgm:pt modelId="{05EF8C3A-D825-4CBC-B316-32BF9EBDF999}" type="pres">
      <dgm:prSet presAssocID="{97C9CE9B-8238-4546-A047-D619670778F0}" presName="FiveConn_2-3" presStyleLbl="fgAccFollowNode1" presStyleIdx="1" presStyleCnt="4">
        <dgm:presLayoutVars>
          <dgm:bulletEnabled val="1"/>
        </dgm:presLayoutVars>
      </dgm:prSet>
      <dgm:spPr/>
      <dgm:t>
        <a:bodyPr/>
        <a:lstStyle/>
        <a:p>
          <a:endParaRPr lang="en-US"/>
        </a:p>
      </dgm:t>
    </dgm:pt>
    <dgm:pt modelId="{0EB0C32D-CFB3-4B45-A377-A48C357A3771}" type="pres">
      <dgm:prSet presAssocID="{97C9CE9B-8238-4546-A047-D619670778F0}" presName="FiveConn_3-4" presStyleLbl="fgAccFollowNode1" presStyleIdx="2" presStyleCnt="4">
        <dgm:presLayoutVars>
          <dgm:bulletEnabled val="1"/>
        </dgm:presLayoutVars>
      </dgm:prSet>
      <dgm:spPr/>
      <dgm:t>
        <a:bodyPr/>
        <a:lstStyle/>
        <a:p>
          <a:endParaRPr lang="en-US"/>
        </a:p>
      </dgm:t>
    </dgm:pt>
    <dgm:pt modelId="{35E115B7-9CFB-4255-B2F9-9528CDD642ED}" type="pres">
      <dgm:prSet presAssocID="{97C9CE9B-8238-4546-A047-D619670778F0}" presName="FiveConn_4-5" presStyleLbl="fgAccFollowNode1" presStyleIdx="3" presStyleCnt="4">
        <dgm:presLayoutVars>
          <dgm:bulletEnabled val="1"/>
        </dgm:presLayoutVars>
      </dgm:prSet>
      <dgm:spPr/>
      <dgm:t>
        <a:bodyPr/>
        <a:lstStyle/>
        <a:p>
          <a:endParaRPr lang="en-US"/>
        </a:p>
      </dgm:t>
    </dgm:pt>
    <dgm:pt modelId="{A1B87081-88C7-4683-9E62-9DF9D738C01B}" type="pres">
      <dgm:prSet presAssocID="{97C9CE9B-8238-4546-A047-D619670778F0}" presName="FiveNodes_1_text" presStyleLbl="node1" presStyleIdx="4" presStyleCnt="5">
        <dgm:presLayoutVars>
          <dgm:bulletEnabled val="1"/>
        </dgm:presLayoutVars>
      </dgm:prSet>
      <dgm:spPr/>
      <dgm:t>
        <a:bodyPr/>
        <a:lstStyle/>
        <a:p>
          <a:endParaRPr lang="en-IN"/>
        </a:p>
      </dgm:t>
    </dgm:pt>
    <dgm:pt modelId="{6D57F8DA-96CC-4BF0-B6BD-EBDCC409D4FF}" type="pres">
      <dgm:prSet presAssocID="{97C9CE9B-8238-4546-A047-D619670778F0}" presName="FiveNodes_2_text" presStyleLbl="node1" presStyleIdx="4" presStyleCnt="5">
        <dgm:presLayoutVars>
          <dgm:bulletEnabled val="1"/>
        </dgm:presLayoutVars>
      </dgm:prSet>
      <dgm:spPr/>
      <dgm:t>
        <a:bodyPr/>
        <a:lstStyle/>
        <a:p>
          <a:endParaRPr lang="en-IN"/>
        </a:p>
      </dgm:t>
    </dgm:pt>
    <dgm:pt modelId="{8F3DEA72-770C-414E-9807-08B9A8296BA8}" type="pres">
      <dgm:prSet presAssocID="{97C9CE9B-8238-4546-A047-D619670778F0}" presName="FiveNodes_3_text" presStyleLbl="node1" presStyleIdx="4" presStyleCnt="5">
        <dgm:presLayoutVars>
          <dgm:bulletEnabled val="1"/>
        </dgm:presLayoutVars>
      </dgm:prSet>
      <dgm:spPr/>
      <dgm:t>
        <a:bodyPr/>
        <a:lstStyle/>
        <a:p>
          <a:endParaRPr lang="en-IN"/>
        </a:p>
      </dgm:t>
    </dgm:pt>
    <dgm:pt modelId="{41C1D91D-0195-4D04-9DDD-8E7853E43763}" type="pres">
      <dgm:prSet presAssocID="{97C9CE9B-8238-4546-A047-D619670778F0}" presName="FiveNodes_4_text" presStyleLbl="node1" presStyleIdx="4" presStyleCnt="5">
        <dgm:presLayoutVars>
          <dgm:bulletEnabled val="1"/>
        </dgm:presLayoutVars>
      </dgm:prSet>
      <dgm:spPr/>
      <dgm:t>
        <a:bodyPr/>
        <a:lstStyle/>
        <a:p>
          <a:endParaRPr lang="en-IN"/>
        </a:p>
      </dgm:t>
    </dgm:pt>
    <dgm:pt modelId="{6E98930D-9520-40E6-8455-31C2FE94A11A}" type="pres">
      <dgm:prSet presAssocID="{97C9CE9B-8238-4546-A047-D619670778F0}" presName="FiveNodes_5_text" presStyleLbl="node1" presStyleIdx="4" presStyleCnt="5">
        <dgm:presLayoutVars>
          <dgm:bulletEnabled val="1"/>
        </dgm:presLayoutVars>
      </dgm:prSet>
      <dgm:spPr/>
      <dgm:t>
        <a:bodyPr/>
        <a:lstStyle/>
        <a:p>
          <a:endParaRPr lang="en-IN"/>
        </a:p>
      </dgm:t>
    </dgm:pt>
  </dgm:ptLst>
  <dgm:cxnLst>
    <dgm:cxn modelId="{79E19946-E713-43CA-954C-D257F329A0BF}" type="presOf" srcId="{97C9CE9B-8238-4546-A047-D619670778F0}" destId="{4932A70D-4082-4DE8-BE6E-D430EBD6FFBA}" srcOrd="0" destOrd="0" presId="urn:microsoft.com/office/officeart/2005/8/layout/vProcess5"/>
    <dgm:cxn modelId="{2C6C5EB9-140E-4A76-9F21-D980E89DEA2B}" type="presOf" srcId="{4C725D40-E3F6-42A4-9094-A5D40CED10E2}" destId="{94D90070-0895-41B5-905B-4347075217F7}" srcOrd="0" destOrd="0" presId="urn:microsoft.com/office/officeart/2005/8/layout/vProcess5"/>
    <dgm:cxn modelId="{933A0CB2-2059-4529-896B-A262E47F7857}" srcId="{97C9CE9B-8238-4546-A047-D619670778F0}" destId="{2D6E4927-16AF-4D58-A247-5DBF795B744C}" srcOrd="3" destOrd="0" parTransId="{06820BAC-71DE-4ABF-9282-60CA1487E549}" sibTransId="{4645E28C-D0F7-423E-96AF-52E1F8841A63}"/>
    <dgm:cxn modelId="{32C672C7-1B40-46C3-8002-86D7D08C9EDE}" type="presOf" srcId="{2D6E4927-16AF-4D58-A247-5DBF795B744C}" destId="{41C1D91D-0195-4D04-9DDD-8E7853E43763}" srcOrd="1" destOrd="0" presId="urn:microsoft.com/office/officeart/2005/8/layout/vProcess5"/>
    <dgm:cxn modelId="{6ACB7B6C-E16D-41DE-A161-D5D73633D769}" type="presOf" srcId="{4645E28C-D0F7-423E-96AF-52E1F8841A63}" destId="{35E115B7-9CFB-4255-B2F9-9528CDD642ED}" srcOrd="0" destOrd="0" presId="urn:microsoft.com/office/officeart/2005/8/layout/vProcess5"/>
    <dgm:cxn modelId="{7A703A09-EE51-4BE8-85FB-87C331C78668}" type="presOf" srcId="{C96321A8-E9D2-47A9-93DF-758A60B5CAD1}" destId="{7389FD06-75F3-4A02-A458-220EB2BA2D3A}" srcOrd="0" destOrd="0" presId="urn:microsoft.com/office/officeart/2005/8/layout/vProcess5"/>
    <dgm:cxn modelId="{F24148BD-43C8-4BC1-9398-DF49077B220A}" type="presOf" srcId="{8904616E-5128-4446-A2AB-BC4DD40BA2C8}" destId="{CD0C5470-9486-4B21-94B4-DD83C24D7C05}" srcOrd="0" destOrd="0" presId="urn:microsoft.com/office/officeart/2005/8/layout/vProcess5"/>
    <dgm:cxn modelId="{0572E700-6726-4F9A-B412-C423219E6A00}" type="presOf" srcId="{4C30B284-DFA2-4977-9DF4-E2A215B76153}" destId="{05ADF81F-A0F0-489B-98E6-5FB8DAD1C9E6}" srcOrd="0" destOrd="0" presId="urn:microsoft.com/office/officeart/2005/8/layout/vProcess5"/>
    <dgm:cxn modelId="{DFA277FE-7536-490E-AC39-217CA4788F51}" srcId="{97C9CE9B-8238-4546-A047-D619670778F0}" destId="{8904616E-5128-4446-A2AB-BC4DD40BA2C8}" srcOrd="1" destOrd="0" parTransId="{44CDF65D-78A5-4651-B3C4-E3958E3881E5}" sibTransId="{A5E5FABD-578C-4750-89C8-1219ADCC9CBB}"/>
    <dgm:cxn modelId="{C16A7488-308E-4D5A-9709-FBE147565472}" srcId="{97C9CE9B-8238-4546-A047-D619670778F0}" destId="{FA360FE6-7D05-47CF-813F-E56B632337FE}" srcOrd="0" destOrd="0" parTransId="{1B654A17-B930-44A4-AD1B-10E1C03B6CA7}" sibTransId="{C96321A8-E9D2-47A9-93DF-758A60B5CAD1}"/>
    <dgm:cxn modelId="{43D394BC-A4B1-4009-802C-D16027D8B0D5}" type="presOf" srcId="{F0263A93-6FC3-4532-AF55-07522C27122B}" destId="{0EB0C32D-CFB3-4B45-A377-A48C357A3771}" srcOrd="0" destOrd="0" presId="urn:microsoft.com/office/officeart/2005/8/layout/vProcess5"/>
    <dgm:cxn modelId="{95F66EBC-B094-478F-BB79-935D9FF45ECD}" type="presOf" srcId="{4C30B284-DFA2-4977-9DF4-E2A215B76153}" destId="{6E98930D-9520-40E6-8455-31C2FE94A11A}" srcOrd="1" destOrd="0" presId="urn:microsoft.com/office/officeart/2005/8/layout/vProcess5"/>
    <dgm:cxn modelId="{B373DF74-5E68-48E8-9CC6-5DD559134F40}" type="presOf" srcId="{FA360FE6-7D05-47CF-813F-E56B632337FE}" destId="{D561392B-AA03-491E-AD51-451F1FC34D2F}" srcOrd="0" destOrd="0" presId="urn:microsoft.com/office/officeart/2005/8/layout/vProcess5"/>
    <dgm:cxn modelId="{EF4D57D9-28FD-4E6A-A10E-9EC95132F61D}" type="presOf" srcId="{2D6E4927-16AF-4D58-A247-5DBF795B744C}" destId="{788EBBE7-17D2-4773-93A6-CC893118CC0B}" srcOrd="0" destOrd="0" presId="urn:microsoft.com/office/officeart/2005/8/layout/vProcess5"/>
    <dgm:cxn modelId="{AFDDF18F-ABCC-4EF4-959D-FACD5F9CA5F3}" srcId="{97C9CE9B-8238-4546-A047-D619670778F0}" destId="{4C725D40-E3F6-42A4-9094-A5D40CED10E2}" srcOrd="2" destOrd="0" parTransId="{8A713615-3541-4895-AE75-7C3286C8C3AE}" sibTransId="{F0263A93-6FC3-4532-AF55-07522C27122B}"/>
    <dgm:cxn modelId="{DB7ABB00-D434-44AD-99D0-CAF24777BF90}" type="presOf" srcId="{8904616E-5128-4446-A2AB-BC4DD40BA2C8}" destId="{6D57F8DA-96CC-4BF0-B6BD-EBDCC409D4FF}" srcOrd="1" destOrd="0" presId="urn:microsoft.com/office/officeart/2005/8/layout/vProcess5"/>
    <dgm:cxn modelId="{DA953934-7B8E-4CBD-B4A2-87BD19C42777}" type="presOf" srcId="{4C725D40-E3F6-42A4-9094-A5D40CED10E2}" destId="{8F3DEA72-770C-414E-9807-08B9A8296BA8}" srcOrd="1" destOrd="0" presId="urn:microsoft.com/office/officeart/2005/8/layout/vProcess5"/>
    <dgm:cxn modelId="{AEA2941A-AC0D-4E58-BF7A-1390F37A6979}" type="presOf" srcId="{FA360FE6-7D05-47CF-813F-E56B632337FE}" destId="{A1B87081-88C7-4683-9E62-9DF9D738C01B}" srcOrd="1" destOrd="0" presId="urn:microsoft.com/office/officeart/2005/8/layout/vProcess5"/>
    <dgm:cxn modelId="{FFF852E5-1BA5-45AA-BD95-3D744430D5F0}" srcId="{97C9CE9B-8238-4546-A047-D619670778F0}" destId="{4C30B284-DFA2-4977-9DF4-E2A215B76153}" srcOrd="4" destOrd="0" parTransId="{323E88EC-DBE4-4284-9556-D546AC1028A7}" sibTransId="{F2B68BB9-D6EF-4C00-98DB-0A587ECEE609}"/>
    <dgm:cxn modelId="{CCCAFC32-6D83-4920-BC21-D63ABBF3EA99}" type="presOf" srcId="{A5E5FABD-578C-4750-89C8-1219ADCC9CBB}" destId="{05EF8C3A-D825-4CBC-B316-32BF9EBDF999}" srcOrd="0" destOrd="0" presId="urn:microsoft.com/office/officeart/2005/8/layout/vProcess5"/>
    <dgm:cxn modelId="{9C27CE16-8935-43BB-90A6-23317E8A8536}" type="presParOf" srcId="{4932A70D-4082-4DE8-BE6E-D430EBD6FFBA}" destId="{46872481-74E1-479F-9728-6DEB79F39EED}" srcOrd="0" destOrd="0" presId="urn:microsoft.com/office/officeart/2005/8/layout/vProcess5"/>
    <dgm:cxn modelId="{11DE7CFF-060B-4D15-9EEF-9FCDC552D0D0}" type="presParOf" srcId="{4932A70D-4082-4DE8-BE6E-D430EBD6FFBA}" destId="{D561392B-AA03-491E-AD51-451F1FC34D2F}" srcOrd="1" destOrd="0" presId="urn:microsoft.com/office/officeart/2005/8/layout/vProcess5"/>
    <dgm:cxn modelId="{C1FBA54A-C094-4A52-A116-7568E6334754}" type="presParOf" srcId="{4932A70D-4082-4DE8-BE6E-D430EBD6FFBA}" destId="{CD0C5470-9486-4B21-94B4-DD83C24D7C05}" srcOrd="2" destOrd="0" presId="urn:microsoft.com/office/officeart/2005/8/layout/vProcess5"/>
    <dgm:cxn modelId="{1CDAA257-5B20-4E09-98B4-430705D15203}" type="presParOf" srcId="{4932A70D-4082-4DE8-BE6E-D430EBD6FFBA}" destId="{94D90070-0895-41B5-905B-4347075217F7}" srcOrd="3" destOrd="0" presId="urn:microsoft.com/office/officeart/2005/8/layout/vProcess5"/>
    <dgm:cxn modelId="{8206AAF7-A5A3-4EAD-9DD7-3A6DBA093453}" type="presParOf" srcId="{4932A70D-4082-4DE8-BE6E-D430EBD6FFBA}" destId="{788EBBE7-17D2-4773-93A6-CC893118CC0B}" srcOrd="4" destOrd="0" presId="urn:microsoft.com/office/officeart/2005/8/layout/vProcess5"/>
    <dgm:cxn modelId="{B5110CFB-0F33-41D2-A560-78F53A740E10}" type="presParOf" srcId="{4932A70D-4082-4DE8-BE6E-D430EBD6FFBA}" destId="{05ADF81F-A0F0-489B-98E6-5FB8DAD1C9E6}" srcOrd="5" destOrd="0" presId="urn:microsoft.com/office/officeart/2005/8/layout/vProcess5"/>
    <dgm:cxn modelId="{60F9E1A5-4190-4936-A5A8-6E7041D095F8}" type="presParOf" srcId="{4932A70D-4082-4DE8-BE6E-D430EBD6FFBA}" destId="{7389FD06-75F3-4A02-A458-220EB2BA2D3A}" srcOrd="6" destOrd="0" presId="urn:microsoft.com/office/officeart/2005/8/layout/vProcess5"/>
    <dgm:cxn modelId="{F9C455F8-1452-4259-99D3-CDABA544D3AD}" type="presParOf" srcId="{4932A70D-4082-4DE8-BE6E-D430EBD6FFBA}" destId="{05EF8C3A-D825-4CBC-B316-32BF9EBDF999}" srcOrd="7" destOrd="0" presId="urn:microsoft.com/office/officeart/2005/8/layout/vProcess5"/>
    <dgm:cxn modelId="{30307FEF-F613-43ED-90C8-87661ECF7711}" type="presParOf" srcId="{4932A70D-4082-4DE8-BE6E-D430EBD6FFBA}" destId="{0EB0C32D-CFB3-4B45-A377-A48C357A3771}" srcOrd="8" destOrd="0" presId="urn:microsoft.com/office/officeart/2005/8/layout/vProcess5"/>
    <dgm:cxn modelId="{5A8299F4-36B7-4316-8243-067F648094AB}" type="presParOf" srcId="{4932A70D-4082-4DE8-BE6E-D430EBD6FFBA}" destId="{35E115B7-9CFB-4255-B2F9-9528CDD642ED}" srcOrd="9" destOrd="0" presId="urn:microsoft.com/office/officeart/2005/8/layout/vProcess5"/>
    <dgm:cxn modelId="{7565A0B2-98DF-43DA-9ED0-60EC83BDD45B}" type="presParOf" srcId="{4932A70D-4082-4DE8-BE6E-D430EBD6FFBA}" destId="{A1B87081-88C7-4683-9E62-9DF9D738C01B}" srcOrd="10" destOrd="0" presId="urn:microsoft.com/office/officeart/2005/8/layout/vProcess5"/>
    <dgm:cxn modelId="{828BF129-D813-49B2-905F-C22633624B55}" type="presParOf" srcId="{4932A70D-4082-4DE8-BE6E-D430EBD6FFBA}" destId="{6D57F8DA-96CC-4BF0-B6BD-EBDCC409D4FF}" srcOrd="11" destOrd="0" presId="urn:microsoft.com/office/officeart/2005/8/layout/vProcess5"/>
    <dgm:cxn modelId="{A4493302-F64B-4F51-A2F9-BABCA10D117B}" type="presParOf" srcId="{4932A70D-4082-4DE8-BE6E-D430EBD6FFBA}" destId="{8F3DEA72-770C-414E-9807-08B9A8296BA8}" srcOrd="12" destOrd="0" presId="urn:microsoft.com/office/officeart/2005/8/layout/vProcess5"/>
    <dgm:cxn modelId="{5A7442B2-F4F6-412F-A92A-505BBFD3592C}" type="presParOf" srcId="{4932A70D-4082-4DE8-BE6E-D430EBD6FFBA}" destId="{41C1D91D-0195-4D04-9DDD-8E7853E43763}" srcOrd="13" destOrd="0" presId="urn:microsoft.com/office/officeart/2005/8/layout/vProcess5"/>
    <dgm:cxn modelId="{F879F67C-DE55-4E13-ACC7-320F34C50B2D}" type="presParOf" srcId="{4932A70D-4082-4DE8-BE6E-D430EBD6FFBA}" destId="{6E98930D-9520-40E6-8455-31C2FE94A11A}" srcOrd="14"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FA2C37-1A32-48AE-B032-E2F32BB3B07E}" type="doc">
      <dgm:prSet loTypeId="urn:microsoft.com/office/officeart/2005/8/layout/orgChart1" loCatId="hierarchy" qsTypeId="urn:microsoft.com/office/officeart/2005/8/quickstyle/simple2" qsCatId="simple" csTypeId="urn:microsoft.com/office/officeart/2005/8/colors/accent1_2" csCatId="accent1" phldr="1"/>
      <dgm:spPr/>
    </dgm:pt>
    <dgm:pt modelId="{2DCF6D1A-160D-4481-8D19-B34FF357BFBF}">
      <dgm:prSet/>
      <dgm:spPr>
        <a:solidFill>
          <a:schemeClr val="tx2">
            <a:lumMod val="40000"/>
            <a:lumOff val="60000"/>
          </a:schemeClr>
        </a:solidFill>
      </dgm:spPr>
      <dgm:t>
        <a:bodyPr/>
        <a:lstStyle/>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Intra-State</a:t>
          </a:r>
        </a:p>
      </dgm:t>
    </dgm:pt>
    <dgm:pt modelId="{FE280FF1-3E3F-470D-BC8B-C541C202DD12}" type="parTrans" cxnId="{3157FC7D-7866-409A-A804-B821BDF31768}">
      <dgm:prSet/>
      <dgm:spPr>
        <a:ln>
          <a:solidFill>
            <a:schemeClr val="accent3">
              <a:lumMod val="75000"/>
            </a:schemeClr>
          </a:solidFill>
        </a:ln>
      </dgm:spPr>
      <dgm:t>
        <a:bodyPr/>
        <a:lstStyle/>
        <a:p>
          <a:endParaRPr lang="en-IN"/>
        </a:p>
      </dgm:t>
    </dgm:pt>
    <dgm:pt modelId="{60E7CBEF-9743-434E-B669-CE0C65D9E12E}" type="sibTrans" cxnId="{3157FC7D-7866-409A-A804-B821BDF31768}">
      <dgm:prSet/>
      <dgm:spPr/>
      <dgm:t>
        <a:bodyPr/>
        <a:lstStyle/>
        <a:p>
          <a:endParaRPr lang="en-IN"/>
        </a:p>
      </dgm:t>
    </dgm:pt>
    <dgm:pt modelId="{E9DD4FD4-0696-4E3D-8FFF-14A56FA276E3}">
      <dgm:prSet/>
      <dgm:spPr>
        <a:solidFill>
          <a:schemeClr val="tx2">
            <a:lumMod val="40000"/>
            <a:lumOff val="60000"/>
          </a:schemeClr>
        </a:solidFill>
      </dgm:spPr>
      <dgm:t>
        <a:bodyPr/>
        <a:lstStyle/>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Central</a:t>
          </a:r>
        </a:p>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GST</a:t>
          </a:r>
        </a:p>
      </dgm:t>
    </dgm:pt>
    <dgm:pt modelId="{EB2DF997-F3E5-485B-84F1-068FE0CBC57C}" type="parTrans" cxnId="{953988FA-B124-4DC4-8FFB-AA9D61D1983A}">
      <dgm:prSet/>
      <dgm:spPr>
        <a:ln>
          <a:solidFill>
            <a:schemeClr val="accent3">
              <a:lumMod val="75000"/>
            </a:schemeClr>
          </a:solidFill>
        </a:ln>
      </dgm:spPr>
      <dgm:t>
        <a:bodyPr/>
        <a:lstStyle/>
        <a:p>
          <a:endParaRPr lang="en-IN"/>
        </a:p>
      </dgm:t>
    </dgm:pt>
    <dgm:pt modelId="{48852DA3-8243-4B25-9492-85726DE5B7ED}" type="sibTrans" cxnId="{953988FA-B124-4DC4-8FFB-AA9D61D1983A}">
      <dgm:prSet/>
      <dgm:spPr/>
      <dgm:t>
        <a:bodyPr/>
        <a:lstStyle/>
        <a:p>
          <a:endParaRPr lang="en-IN"/>
        </a:p>
      </dgm:t>
    </dgm:pt>
    <dgm:pt modelId="{FEE589CC-1077-49CE-91EA-D3F3A3EE9AD1}">
      <dgm:prSet/>
      <dgm:spPr>
        <a:solidFill>
          <a:schemeClr val="tx2">
            <a:lumMod val="40000"/>
            <a:lumOff val="60000"/>
          </a:schemeClr>
        </a:solidFill>
      </dgm:spPr>
      <dgm:t>
        <a:bodyPr/>
        <a:lstStyle/>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State </a:t>
          </a:r>
        </a:p>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GST</a:t>
          </a:r>
        </a:p>
      </dgm:t>
    </dgm:pt>
    <dgm:pt modelId="{13FCB33D-5DAE-4278-85D9-7D3000A710B6}" type="parTrans" cxnId="{0FE4BA1F-9546-48E5-9B6F-085BFE7D320A}">
      <dgm:prSet/>
      <dgm:spPr>
        <a:ln>
          <a:solidFill>
            <a:schemeClr val="accent3">
              <a:lumMod val="75000"/>
            </a:schemeClr>
          </a:solidFill>
        </a:ln>
      </dgm:spPr>
      <dgm:t>
        <a:bodyPr/>
        <a:lstStyle/>
        <a:p>
          <a:endParaRPr lang="en-IN"/>
        </a:p>
      </dgm:t>
    </dgm:pt>
    <dgm:pt modelId="{80C965DD-6ACB-40AA-B35F-1076922DCD04}" type="sibTrans" cxnId="{0FE4BA1F-9546-48E5-9B6F-085BFE7D320A}">
      <dgm:prSet/>
      <dgm:spPr/>
      <dgm:t>
        <a:bodyPr/>
        <a:lstStyle/>
        <a:p>
          <a:endParaRPr lang="en-IN"/>
        </a:p>
      </dgm:t>
    </dgm:pt>
    <dgm:pt modelId="{65BF03C8-9208-4AC1-AD74-A9CFD2C2169C}">
      <dgm:prSet/>
      <dgm:spPr>
        <a:solidFill>
          <a:schemeClr val="tx2">
            <a:lumMod val="40000"/>
            <a:lumOff val="60000"/>
          </a:schemeClr>
        </a:solidFill>
      </dgm:spPr>
      <dgm:t>
        <a:bodyPr/>
        <a:lstStyle/>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Inter-State</a:t>
          </a:r>
        </a:p>
      </dgm:t>
    </dgm:pt>
    <dgm:pt modelId="{114A5028-F3F4-4E1C-B9B4-8F2D47C86C88}" type="parTrans" cxnId="{2009707F-284C-4A4D-9584-A211FC98C4D2}">
      <dgm:prSet/>
      <dgm:spPr>
        <a:ln>
          <a:solidFill>
            <a:schemeClr val="accent3">
              <a:lumMod val="75000"/>
            </a:schemeClr>
          </a:solidFill>
        </a:ln>
      </dgm:spPr>
      <dgm:t>
        <a:bodyPr/>
        <a:lstStyle/>
        <a:p>
          <a:endParaRPr lang="en-IN"/>
        </a:p>
      </dgm:t>
    </dgm:pt>
    <dgm:pt modelId="{172CF68E-E44D-4EE4-AC12-C82B11431EDB}" type="sibTrans" cxnId="{2009707F-284C-4A4D-9584-A211FC98C4D2}">
      <dgm:prSet/>
      <dgm:spPr/>
      <dgm:t>
        <a:bodyPr/>
        <a:lstStyle/>
        <a:p>
          <a:endParaRPr lang="en-IN"/>
        </a:p>
      </dgm:t>
    </dgm:pt>
    <dgm:pt modelId="{267C7047-4D12-45BC-A07B-BE1DC1A76A9E}">
      <dgm:prSet/>
      <dgm:spPr>
        <a:solidFill>
          <a:schemeClr val="tx2">
            <a:lumMod val="40000"/>
            <a:lumOff val="60000"/>
          </a:schemeClr>
        </a:solidFill>
      </dgm:spPr>
      <dgm:t>
        <a:bodyPr/>
        <a:lstStyle/>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Integrated</a:t>
          </a:r>
        </a:p>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GST</a:t>
          </a:r>
        </a:p>
      </dgm:t>
    </dgm:pt>
    <dgm:pt modelId="{29D82DE9-6682-4343-92C0-5AFB6133EF24}" type="parTrans" cxnId="{62721B60-494C-4B6A-892B-96D428384CBF}">
      <dgm:prSet/>
      <dgm:spPr>
        <a:ln>
          <a:solidFill>
            <a:schemeClr val="accent3">
              <a:lumMod val="75000"/>
            </a:schemeClr>
          </a:solidFill>
        </a:ln>
      </dgm:spPr>
      <dgm:t>
        <a:bodyPr/>
        <a:lstStyle/>
        <a:p>
          <a:endParaRPr lang="en-IN"/>
        </a:p>
      </dgm:t>
    </dgm:pt>
    <dgm:pt modelId="{9B981773-95BA-48AD-B841-75F3E4736345}" type="sibTrans" cxnId="{62721B60-494C-4B6A-892B-96D428384CBF}">
      <dgm:prSet/>
      <dgm:spPr/>
      <dgm:t>
        <a:bodyPr/>
        <a:lstStyle/>
        <a:p>
          <a:endParaRPr lang="en-IN"/>
        </a:p>
      </dgm:t>
    </dgm:pt>
    <dgm:pt modelId="{08D6791B-7F06-493A-BF45-FB687685619C}">
      <dgm:prSet/>
      <dgm:spPr>
        <a:solidFill>
          <a:schemeClr val="tx2">
            <a:lumMod val="40000"/>
            <a:lumOff val="60000"/>
          </a:schemeClr>
        </a:solidFill>
      </dgm:spPr>
      <dgm:t>
        <a:bodyPr/>
        <a:lstStyle/>
        <a:p>
          <a:pPr rtl="0" eaLnBrk="1" latinLnBrk="0"/>
          <a:r>
            <a:rPr lang="en-IN" altLang="en-US" b="1" dirty="0" smtClean="0">
              <a:effectLst>
                <a:outerShdw blurRad="38100" dist="38100" dir="2700000" algn="tl">
                  <a:srgbClr val="000000">
                    <a:alpha val="43137"/>
                  </a:srgbClr>
                </a:outerShdw>
              </a:effectLst>
              <a:latin typeface="Calibri" pitchFamily="34" charset="0"/>
              <a:cs typeface="Calibri" pitchFamily="34" charset="0"/>
            </a:rPr>
            <a:t>GST</a:t>
          </a:r>
        </a:p>
      </dgm:t>
    </dgm:pt>
    <dgm:pt modelId="{06649031-B717-441A-BD18-CA4AC4E0EE29}" type="sibTrans" cxnId="{615632D7-BC47-4A17-92C3-278B85AD1628}">
      <dgm:prSet/>
      <dgm:spPr/>
      <dgm:t>
        <a:bodyPr/>
        <a:lstStyle/>
        <a:p>
          <a:endParaRPr lang="en-IN"/>
        </a:p>
      </dgm:t>
    </dgm:pt>
    <dgm:pt modelId="{B8DE316A-652F-4D45-84C4-9BCF40F66D05}" type="parTrans" cxnId="{615632D7-BC47-4A17-92C3-278B85AD1628}">
      <dgm:prSet/>
      <dgm:spPr/>
      <dgm:t>
        <a:bodyPr/>
        <a:lstStyle/>
        <a:p>
          <a:endParaRPr lang="en-IN"/>
        </a:p>
      </dgm:t>
    </dgm:pt>
    <dgm:pt modelId="{330B1B4D-6EE6-45FE-AA4E-155D8A3B6655}" type="pres">
      <dgm:prSet presAssocID="{73FA2C37-1A32-48AE-B032-E2F32BB3B07E}" presName="hierChild1" presStyleCnt="0">
        <dgm:presLayoutVars>
          <dgm:orgChart val="1"/>
          <dgm:chPref val="1"/>
          <dgm:dir/>
          <dgm:animOne val="branch"/>
          <dgm:animLvl val="lvl"/>
          <dgm:resizeHandles/>
        </dgm:presLayoutVars>
      </dgm:prSet>
      <dgm:spPr/>
    </dgm:pt>
    <dgm:pt modelId="{3E0CC86F-0530-4FC6-86C1-83AAA615EA20}" type="pres">
      <dgm:prSet presAssocID="{08D6791B-7F06-493A-BF45-FB687685619C}" presName="hierRoot1" presStyleCnt="0">
        <dgm:presLayoutVars>
          <dgm:hierBranch/>
        </dgm:presLayoutVars>
      </dgm:prSet>
      <dgm:spPr/>
    </dgm:pt>
    <dgm:pt modelId="{9828C17F-F6E9-42CD-8D9B-11F1E765D043}" type="pres">
      <dgm:prSet presAssocID="{08D6791B-7F06-493A-BF45-FB687685619C}" presName="rootComposite1" presStyleCnt="0"/>
      <dgm:spPr/>
    </dgm:pt>
    <dgm:pt modelId="{A22ADC74-89A6-4CA9-89CD-9E5A299D2654}" type="pres">
      <dgm:prSet presAssocID="{08D6791B-7F06-493A-BF45-FB687685619C}" presName="rootText1" presStyleLbl="node0" presStyleIdx="0" presStyleCnt="1" custLinFactNeighborX="-62695" custLinFactNeighborY="-322">
        <dgm:presLayoutVars>
          <dgm:chPref val="3"/>
        </dgm:presLayoutVars>
      </dgm:prSet>
      <dgm:spPr/>
      <dgm:t>
        <a:bodyPr/>
        <a:lstStyle/>
        <a:p>
          <a:endParaRPr lang="en-US"/>
        </a:p>
      </dgm:t>
    </dgm:pt>
    <dgm:pt modelId="{5010A8EE-1808-441A-8C4E-2BEC5390C58D}" type="pres">
      <dgm:prSet presAssocID="{08D6791B-7F06-493A-BF45-FB687685619C}" presName="rootConnector1" presStyleLbl="node1" presStyleIdx="0" presStyleCnt="0"/>
      <dgm:spPr/>
      <dgm:t>
        <a:bodyPr/>
        <a:lstStyle/>
        <a:p>
          <a:endParaRPr lang="en-US"/>
        </a:p>
      </dgm:t>
    </dgm:pt>
    <dgm:pt modelId="{BF469D60-296D-44A3-B924-CE99AB31C240}" type="pres">
      <dgm:prSet presAssocID="{08D6791B-7F06-493A-BF45-FB687685619C}" presName="hierChild2" presStyleCnt="0"/>
      <dgm:spPr/>
    </dgm:pt>
    <dgm:pt modelId="{73BBF63F-F45C-4B8E-8448-F443613B6A3B}" type="pres">
      <dgm:prSet presAssocID="{FE280FF1-3E3F-470D-BC8B-C541C202DD12}" presName="Name35" presStyleLbl="parChTrans1D2" presStyleIdx="0" presStyleCnt="2"/>
      <dgm:spPr/>
      <dgm:t>
        <a:bodyPr/>
        <a:lstStyle/>
        <a:p>
          <a:endParaRPr lang="en-US"/>
        </a:p>
      </dgm:t>
    </dgm:pt>
    <dgm:pt modelId="{71690407-D3C7-41DB-A77A-9AFB6C92BBCB}" type="pres">
      <dgm:prSet presAssocID="{2DCF6D1A-160D-4481-8D19-B34FF357BFBF}" presName="hierRoot2" presStyleCnt="0">
        <dgm:presLayoutVars>
          <dgm:hierBranch/>
        </dgm:presLayoutVars>
      </dgm:prSet>
      <dgm:spPr/>
    </dgm:pt>
    <dgm:pt modelId="{C99D688E-F99D-42D7-977D-68B3471D9F36}" type="pres">
      <dgm:prSet presAssocID="{2DCF6D1A-160D-4481-8D19-B34FF357BFBF}" presName="rootComposite" presStyleCnt="0"/>
      <dgm:spPr/>
    </dgm:pt>
    <dgm:pt modelId="{C0ED9BA1-EDD9-4C0E-9540-16A00BC8F77E}" type="pres">
      <dgm:prSet presAssocID="{2DCF6D1A-160D-4481-8D19-B34FF357BFBF}" presName="rootText" presStyleLbl="node2" presStyleIdx="0" presStyleCnt="2" custLinFactNeighborX="-97664" custLinFactNeighborY="2737">
        <dgm:presLayoutVars>
          <dgm:chPref val="3"/>
        </dgm:presLayoutVars>
      </dgm:prSet>
      <dgm:spPr/>
      <dgm:t>
        <a:bodyPr/>
        <a:lstStyle/>
        <a:p>
          <a:endParaRPr lang="en-US"/>
        </a:p>
      </dgm:t>
    </dgm:pt>
    <dgm:pt modelId="{9C0A4298-BE24-43A4-8FA4-E594AFC7BD72}" type="pres">
      <dgm:prSet presAssocID="{2DCF6D1A-160D-4481-8D19-B34FF357BFBF}" presName="rootConnector" presStyleLbl="node2" presStyleIdx="0" presStyleCnt="2"/>
      <dgm:spPr/>
      <dgm:t>
        <a:bodyPr/>
        <a:lstStyle/>
        <a:p>
          <a:endParaRPr lang="en-US"/>
        </a:p>
      </dgm:t>
    </dgm:pt>
    <dgm:pt modelId="{B84F0BA8-5B49-42A8-AB3B-F753E3448F19}" type="pres">
      <dgm:prSet presAssocID="{2DCF6D1A-160D-4481-8D19-B34FF357BFBF}" presName="hierChild4" presStyleCnt="0"/>
      <dgm:spPr/>
    </dgm:pt>
    <dgm:pt modelId="{C9982DFA-3103-4B3D-ACD0-25C4F8A1043D}" type="pres">
      <dgm:prSet presAssocID="{EB2DF997-F3E5-485B-84F1-068FE0CBC57C}" presName="Name35" presStyleLbl="parChTrans1D3" presStyleIdx="0" presStyleCnt="3"/>
      <dgm:spPr/>
      <dgm:t>
        <a:bodyPr/>
        <a:lstStyle/>
        <a:p>
          <a:endParaRPr lang="en-US"/>
        </a:p>
      </dgm:t>
    </dgm:pt>
    <dgm:pt modelId="{2F5C2A3A-D476-4457-B099-ACDA904DF427}" type="pres">
      <dgm:prSet presAssocID="{E9DD4FD4-0696-4E3D-8FFF-14A56FA276E3}" presName="hierRoot2" presStyleCnt="0">
        <dgm:presLayoutVars>
          <dgm:hierBranch val="r"/>
        </dgm:presLayoutVars>
      </dgm:prSet>
      <dgm:spPr/>
    </dgm:pt>
    <dgm:pt modelId="{B548B54D-1A55-41E8-9BB3-C8E485EE8809}" type="pres">
      <dgm:prSet presAssocID="{E9DD4FD4-0696-4E3D-8FFF-14A56FA276E3}" presName="rootComposite" presStyleCnt="0"/>
      <dgm:spPr/>
    </dgm:pt>
    <dgm:pt modelId="{480CBA2B-7540-430B-829B-4B3162B2D7F1}" type="pres">
      <dgm:prSet presAssocID="{E9DD4FD4-0696-4E3D-8FFF-14A56FA276E3}" presName="rootText" presStyleLbl="node3" presStyleIdx="0" presStyleCnt="3" custLinFactX="-29035" custLinFactNeighborX="-100000" custLinFactNeighborY="5797">
        <dgm:presLayoutVars>
          <dgm:chPref val="3"/>
        </dgm:presLayoutVars>
      </dgm:prSet>
      <dgm:spPr/>
      <dgm:t>
        <a:bodyPr/>
        <a:lstStyle/>
        <a:p>
          <a:endParaRPr lang="en-US"/>
        </a:p>
      </dgm:t>
    </dgm:pt>
    <dgm:pt modelId="{E7FDFEE8-D078-49EB-9B4E-A574743542E0}" type="pres">
      <dgm:prSet presAssocID="{E9DD4FD4-0696-4E3D-8FFF-14A56FA276E3}" presName="rootConnector" presStyleLbl="node3" presStyleIdx="0" presStyleCnt="3"/>
      <dgm:spPr/>
      <dgm:t>
        <a:bodyPr/>
        <a:lstStyle/>
        <a:p>
          <a:endParaRPr lang="en-US"/>
        </a:p>
      </dgm:t>
    </dgm:pt>
    <dgm:pt modelId="{197D9F62-6A52-4DD6-9A9B-A2E715B3344F}" type="pres">
      <dgm:prSet presAssocID="{E9DD4FD4-0696-4E3D-8FFF-14A56FA276E3}" presName="hierChild4" presStyleCnt="0"/>
      <dgm:spPr/>
    </dgm:pt>
    <dgm:pt modelId="{9D0027F3-538F-45F3-918A-99D646F26FCD}" type="pres">
      <dgm:prSet presAssocID="{E9DD4FD4-0696-4E3D-8FFF-14A56FA276E3}" presName="hierChild5" presStyleCnt="0"/>
      <dgm:spPr/>
    </dgm:pt>
    <dgm:pt modelId="{CD54A79F-43AF-42AC-AF9C-7FB83A860911}" type="pres">
      <dgm:prSet presAssocID="{13FCB33D-5DAE-4278-85D9-7D3000A710B6}" presName="Name35" presStyleLbl="parChTrans1D3" presStyleIdx="1" presStyleCnt="3"/>
      <dgm:spPr/>
      <dgm:t>
        <a:bodyPr/>
        <a:lstStyle/>
        <a:p>
          <a:endParaRPr lang="en-US"/>
        </a:p>
      </dgm:t>
    </dgm:pt>
    <dgm:pt modelId="{0B7153EA-B089-40A3-BEC8-D54A881CD016}" type="pres">
      <dgm:prSet presAssocID="{FEE589CC-1077-49CE-91EA-D3F3A3EE9AD1}" presName="hierRoot2" presStyleCnt="0">
        <dgm:presLayoutVars>
          <dgm:hierBranch val="r"/>
        </dgm:presLayoutVars>
      </dgm:prSet>
      <dgm:spPr/>
    </dgm:pt>
    <dgm:pt modelId="{095AC3E3-2C51-4E67-B195-41EB5117F0EA}" type="pres">
      <dgm:prSet presAssocID="{FEE589CC-1077-49CE-91EA-D3F3A3EE9AD1}" presName="rootComposite" presStyleCnt="0"/>
      <dgm:spPr/>
    </dgm:pt>
    <dgm:pt modelId="{1A535B02-758F-492E-9FFF-7A0FCA8D9601}" type="pres">
      <dgm:prSet presAssocID="{FEE589CC-1077-49CE-91EA-D3F3A3EE9AD1}" presName="rootText" presStyleLbl="node3" presStyleIdx="1" presStyleCnt="3" custLinFactNeighborX="-61457" custLinFactNeighborY="5797">
        <dgm:presLayoutVars>
          <dgm:chPref val="3"/>
        </dgm:presLayoutVars>
      </dgm:prSet>
      <dgm:spPr/>
      <dgm:t>
        <a:bodyPr/>
        <a:lstStyle/>
        <a:p>
          <a:endParaRPr lang="en-US"/>
        </a:p>
      </dgm:t>
    </dgm:pt>
    <dgm:pt modelId="{2D0D6210-E876-4B71-805F-12DB789722C7}" type="pres">
      <dgm:prSet presAssocID="{FEE589CC-1077-49CE-91EA-D3F3A3EE9AD1}" presName="rootConnector" presStyleLbl="node3" presStyleIdx="1" presStyleCnt="3"/>
      <dgm:spPr/>
      <dgm:t>
        <a:bodyPr/>
        <a:lstStyle/>
        <a:p>
          <a:endParaRPr lang="en-US"/>
        </a:p>
      </dgm:t>
    </dgm:pt>
    <dgm:pt modelId="{142F27F3-25ED-4296-8A6E-063ACC63F50B}" type="pres">
      <dgm:prSet presAssocID="{FEE589CC-1077-49CE-91EA-D3F3A3EE9AD1}" presName="hierChild4" presStyleCnt="0"/>
      <dgm:spPr/>
    </dgm:pt>
    <dgm:pt modelId="{0B050B66-2B12-4525-8E5C-EC113956A88F}" type="pres">
      <dgm:prSet presAssocID="{FEE589CC-1077-49CE-91EA-D3F3A3EE9AD1}" presName="hierChild5" presStyleCnt="0"/>
      <dgm:spPr/>
    </dgm:pt>
    <dgm:pt modelId="{E6E2F76B-1893-4B94-9E1B-317CD7B9F14C}" type="pres">
      <dgm:prSet presAssocID="{2DCF6D1A-160D-4481-8D19-B34FF357BFBF}" presName="hierChild5" presStyleCnt="0"/>
      <dgm:spPr/>
    </dgm:pt>
    <dgm:pt modelId="{A992A51D-D145-4D81-AF80-C832754ED3BB}" type="pres">
      <dgm:prSet presAssocID="{114A5028-F3F4-4E1C-B9B4-8F2D47C86C88}" presName="Name35" presStyleLbl="parChTrans1D2" presStyleIdx="1" presStyleCnt="2"/>
      <dgm:spPr/>
      <dgm:t>
        <a:bodyPr/>
        <a:lstStyle/>
        <a:p>
          <a:endParaRPr lang="en-US"/>
        </a:p>
      </dgm:t>
    </dgm:pt>
    <dgm:pt modelId="{D23033C7-0E7B-41B1-9144-7D09F1416027}" type="pres">
      <dgm:prSet presAssocID="{65BF03C8-9208-4AC1-AD74-A9CFD2C2169C}" presName="hierRoot2" presStyleCnt="0">
        <dgm:presLayoutVars>
          <dgm:hierBranch/>
        </dgm:presLayoutVars>
      </dgm:prSet>
      <dgm:spPr/>
    </dgm:pt>
    <dgm:pt modelId="{5859B0BC-F6E8-488C-B2E3-82A5C544589D}" type="pres">
      <dgm:prSet presAssocID="{65BF03C8-9208-4AC1-AD74-A9CFD2C2169C}" presName="rootComposite" presStyleCnt="0"/>
      <dgm:spPr/>
    </dgm:pt>
    <dgm:pt modelId="{E556E606-A3F2-43A3-BB90-CDB736AE7254}" type="pres">
      <dgm:prSet presAssocID="{65BF03C8-9208-4AC1-AD74-A9CFD2C2169C}" presName="rootText" presStyleLbl="node2" presStyleIdx="1" presStyleCnt="2">
        <dgm:presLayoutVars>
          <dgm:chPref val="3"/>
        </dgm:presLayoutVars>
      </dgm:prSet>
      <dgm:spPr/>
      <dgm:t>
        <a:bodyPr/>
        <a:lstStyle/>
        <a:p>
          <a:endParaRPr lang="en-US"/>
        </a:p>
      </dgm:t>
    </dgm:pt>
    <dgm:pt modelId="{87648156-C558-4D5F-994C-756C9A53283C}" type="pres">
      <dgm:prSet presAssocID="{65BF03C8-9208-4AC1-AD74-A9CFD2C2169C}" presName="rootConnector" presStyleLbl="node2" presStyleIdx="1" presStyleCnt="2"/>
      <dgm:spPr/>
      <dgm:t>
        <a:bodyPr/>
        <a:lstStyle/>
        <a:p>
          <a:endParaRPr lang="en-US"/>
        </a:p>
      </dgm:t>
    </dgm:pt>
    <dgm:pt modelId="{06D4C164-75AB-4C7D-B1C8-13E300F9A97B}" type="pres">
      <dgm:prSet presAssocID="{65BF03C8-9208-4AC1-AD74-A9CFD2C2169C}" presName="hierChild4" presStyleCnt="0"/>
      <dgm:spPr/>
    </dgm:pt>
    <dgm:pt modelId="{0EBD6A6F-5990-4589-94F2-B4DE28214DE2}" type="pres">
      <dgm:prSet presAssocID="{29D82DE9-6682-4343-92C0-5AFB6133EF24}" presName="Name35" presStyleLbl="parChTrans1D3" presStyleIdx="2" presStyleCnt="3"/>
      <dgm:spPr/>
      <dgm:t>
        <a:bodyPr/>
        <a:lstStyle/>
        <a:p>
          <a:endParaRPr lang="en-US"/>
        </a:p>
      </dgm:t>
    </dgm:pt>
    <dgm:pt modelId="{569B8EED-E261-4FFE-87CF-648DE252199F}" type="pres">
      <dgm:prSet presAssocID="{267C7047-4D12-45BC-A07B-BE1DC1A76A9E}" presName="hierRoot2" presStyleCnt="0">
        <dgm:presLayoutVars>
          <dgm:hierBranch val="r"/>
        </dgm:presLayoutVars>
      </dgm:prSet>
      <dgm:spPr/>
    </dgm:pt>
    <dgm:pt modelId="{D07CE80D-3D50-4442-B18D-8FE8F0E55125}" type="pres">
      <dgm:prSet presAssocID="{267C7047-4D12-45BC-A07B-BE1DC1A76A9E}" presName="rootComposite" presStyleCnt="0"/>
      <dgm:spPr/>
    </dgm:pt>
    <dgm:pt modelId="{724662B2-D954-4FBF-A4EF-43C0508EC922}" type="pres">
      <dgm:prSet presAssocID="{267C7047-4D12-45BC-A07B-BE1DC1A76A9E}" presName="rootText" presStyleLbl="node3" presStyleIdx="2" presStyleCnt="3" custLinFactNeighborX="1758" custLinFactNeighborY="-1458">
        <dgm:presLayoutVars>
          <dgm:chPref val="3"/>
        </dgm:presLayoutVars>
      </dgm:prSet>
      <dgm:spPr/>
      <dgm:t>
        <a:bodyPr/>
        <a:lstStyle/>
        <a:p>
          <a:endParaRPr lang="en-US"/>
        </a:p>
      </dgm:t>
    </dgm:pt>
    <dgm:pt modelId="{5B87D62E-2A39-4602-964F-BCF7D06B85B8}" type="pres">
      <dgm:prSet presAssocID="{267C7047-4D12-45BC-A07B-BE1DC1A76A9E}" presName="rootConnector" presStyleLbl="node3" presStyleIdx="2" presStyleCnt="3"/>
      <dgm:spPr/>
      <dgm:t>
        <a:bodyPr/>
        <a:lstStyle/>
        <a:p>
          <a:endParaRPr lang="en-US"/>
        </a:p>
      </dgm:t>
    </dgm:pt>
    <dgm:pt modelId="{CF1F624D-D0C7-4171-BE28-4A17AF573842}" type="pres">
      <dgm:prSet presAssocID="{267C7047-4D12-45BC-A07B-BE1DC1A76A9E}" presName="hierChild4" presStyleCnt="0"/>
      <dgm:spPr/>
    </dgm:pt>
    <dgm:pt modelId="{8E98A2F8-7379-4CF2-8C0C-324CD7B361A0}" type="pres">
      <dgm:prSet presAssocID="{267C7047-4D12-45BC-A07B-BE1DC1A76A9E}" presName="hierChild5" presStyleCnt="0"/>
      <dgm:spPr/>
    </dgm:pt>
    <dgm:pt modelId="{28E6BB24-CBE2-490C-BAF6-C09AEBE3CD09}" type="pres">
      <dgm:prSet presAssocID="{65BF03C8-9208-4AC1-AD74-A9CFD2C2169C}" presName="hierChild5" presStyleCnt="0"/>
      <dgm:spPr/>
    </dgm:pt>
    <dgm:pt modelId="{D37073B2-EA18-4B90-B76D-42579E00DC24}" type="pres">
      <dgm:prSet presAssocID="{08D6791B-7F06-493A-BF45-FB687685619C}" presName="hierChild3" presStyleCnt="0"/>
      <dgm:spPr/>
    </dgm:pt>
  </dgm:ptLst>
  <dgm:cxnLst>
    <dgm:cxn modelId="{7B4E8793-DB4B-410A-ABA3-CDA8128489C8}" type="presOf" srcId="{13FCB33D-5DAE-4278-85D9-7D3000A710B6}" destId="{CD54A79F-43AF-42AC-AF9C-7FB83A860911}" srcOrd="0" destOrd="0" presId="urn:microsoft.com/office/officeart/2005/8/layout/orgChart1"/>
    <dgm:cxn modelId="{2009707F-284C-4A4D-9584-A211FC98C4D2}" srcId="{08D6791B-7F06-493A-BF45-FB687685619C}" destId="{65BF03C8-9208-4AC1-AD74-A9CFD2C2169C}" srcOrd="1" destOrd="0" parTransId="{114A5028-F3F4-4E1C-B9B4-8F2D47C86C88}" sibTransId="{172CF68E-E44D-4EE4-AC12-C82B11431EDB}"/>
    <dgm:cxn modelId="{B3BBD9D6-48A4-413C-825F-350E4A54EFC6}" type="presOf" srcId="{65BF03C8-9208-4AC1-AD74-A9CFD2C2169C}" destId="{E556E606-A3F2-43A3-BB90-CDB736AE7254}" srcOrd="0" destOrd="0" presId="urn:microsoft.com/office/officeart/2005/8/layout/orgChart1"/>
    <dgm:cxn modelId="{953988FA-B124-4DC4-8FFB-AA9D61D1983A}" srcId="{2DCF6D1A-160D-4481-8D19-B34FF357BFBF}" destId="{E9DD4FD4-0696-4E3D-8FFF-14A56FA276E3}" srcOrd="0" destOrd="0" parTransId="{EB2DF997-F3E5-485B-84F1-068FE0CBC57C}" sibTransId="{48852DA3-8243-4B25-9492-85726DE5B7ED}"/>
    <dgm:cxn modelId="{615632D7-BC47-4A17-92C3-278B85AD1628}" srcId="{73FA2C37-1A32-48AE-B032-E2F32BB3B07E}" destId="{08D6791B-7F06-493A-BF45-FB687685619C}" srcOrd="0" destOrd="0" parTransId="{B8DE316A-652F-4D45-84C4-9BCF40F66D05}" sibTransId="{06649031-B717-441A-BD18-CA4AC4E0EE29}"/>
    <dgm:cxn modelId="{7A87DF00-7E3C-476F-ADCC-9ABF0901CFD5}" type="presOf" srcId="{E9DD4FD4-0696-4E3D-8FFF-14A56FA276E3}" destId="{E7FDFEE8-D078-49EB-9B4E-A574743542E0}" srcOrd="1" destOrd="0" presId="urn:microsoft.com/office/officeart/2005/8/layout/orgChart1"/>
    <dgm:cxn modelId="{0FE4BA1F-9546-48E5-9B6F-085BFE7D320A}" srcId="{2DCF6D1A-160D-4481-8D19-B34FF357BFBF}" destId="{FEE589CC-1077-49CE-91EA-D3F3A3EE9AD1}" srcOrd="1" destOrd="0" parTransId="{13FCB33D-5DAE-4278-85D9-7D3000A710B6}" sibTransId="{80C965DD-6ACB-40AA-B35F-1076922DCD04}"/>
    <dgm:cxn modelId="{52C71466-BEC6-47D7-8D86-EA60D0382C6B}" type="presOf" srcId="{FEE589CC-1077-49CE-91EA-D3F3A3EE9AD1}" destId="{1A535B02-758F-492E-9FFF-7A0FCA8D9601}" srcOrd="0" destOrd="0" presId="urn:microsoft.com/office/officeart/2005/8/layout/orgChart1"/>
    <dgm:cxn modelId="{2E42BD21-A324-4634-84AA-F1930070514F}" type="presOf" srcId="{29D82DE9-6682-4343-92C0-5AFB6133EF24}" destId="{0EBD6A6F-5990-4589-94F2-B4DE28214DE2}" srcOrd="0" destOrd="0" presId="urn:microsoft.com/office/officeart/2005/8/layout/orgChart1"/>
    <dgm:cxn modelId="{304B92AE-FAFE-4B63-BED3-7852C65A0971}" type="presOf" srcId="{E9DD4FD4-0696-4E3D-8FFF-14A56FA276E3}" destId="{480CBA2B-7540-430B-829B-4B3162B2D7F1}" srcOrd="0" destOrd="0" presId="urn:microsoft.com/office/officeart/2005/8/layout/orgChart1"/>
    <dgm:cxn modelId="{3157FC7D-7866-409A-A804-B821BDF31768}" srcId="{08D6791B-7F06-493A-BF45-FB687685619C}" destId="{2DCF6D1A-160D-4481-8D19-B34FF357BFBF}" srcOrd="0" destOrd="0" parTransId="{FE280FF1-3E3F-470D-BC8B-C541C202DD12}" sibTransId="{60E7CBEF-9743-434E-B669-CE0C65D9E12E}"/>
    <dgm:cxn modelId="{DABC8980-3501-4EDA-B674-133641B1DE2E}" type="presOf" srcId="{114A5028-F3F4-4E1C-B9B4-8F2D47C86C88}" destId="{A992A51D-D145-4D81-AF80-C832754ED3BB}" srcOrd="0" destOrd="0" presId="urn:microsoft.com/office/officeart/2005/8/layout/orgChart1"/>
    <dgm:cxn modelId="{9045D190-1BD4-4256-8367-6F5B965068AC}" type="presOf" srcId="{2DCF6D1A-160D-4481-8D19-B34FF357BFBF}" destId="{9C0A4298-BE24-43A4-8FA4-E594AFC7BD72}" srcOrd="1" destOrd="0" presId="urn:microsoft.com/office/officeart/2005/8/layout/orgChart1"/>
    <dgm:cxn modelId="{EAD4C89A-660C-4FB3-BDC3-FF58CF314A8E}" type="presOf" srcId="{73FA2C37-1A32-48AE-B032-E2F32BB3B07E}" destId="{330B1B4D-6EE6-45FE-AA4E-155D8A3B6655}" srcOrd="0" destOrd="0" presId="urn:microsoft.com/office/officeart/2005/8/layout/orgChart1"/>
    <dgm:cxn modelId="{17DC4B72-19B2-412B-A248-5CD7314AA581}" type="presOf" srcId="{08D6791B-7F06-493A-BF45-FB687685619C}" destId="{A22ADC74-89A6-4CA9-89CD-9E5A299D2654}" srcOrd="0" destOrd="0" presId="urn:microsoft.com/office/officeart/2005/8/layout/orgChart1"/>
    <dgm:cxn modelId="{E8C75B37-7595-4B49-A368-5DF6A223944F}" type="presOf" srcId="{2DCF6D1A-160D-4481-8D19-B34FF357BFBF}" destId="{C0ED9BA1-EDD9-4C0E-9540-16A00BC8F77E}" srcOrd="0" destOrd="0" presId="urn:microsoft.com/office/officeart/2005/8/layout/orgChart1"/>
    <dgm:cxn modelId="{7383FC2F-4B1F-4843-9D83-4FCACCB01FFF}" type="presOf" srcId="{FEE589CC-1077-49CE-91EA-D3F3A3EE9AD1}" destId="{2D0D6210-E876-4B71-805F-12DB789722C7}" srcOrd="1" destOrd="0" presId="urn:microsoft.com/office/officeart/2005/8/layout/orgChart1"/>
    <dgm:cxn modelId="{489D5777-2EEB-41C2-983F-8282424E4D73}" type="presOf" srcId="{EB2DF997-F3E5-485B-84F1-068FE0CBC57C}" destId="{C9982DFA-3103-4B3D-ACD0-25C4F8A1043D}" srcOrd="0" destOrd="0" presId="urn:microsoft.com/office/officeart/2005/8/layout/orgChart1"/>
    <dgm:cxn modelId="{9E82BCE7-9210-4701-8464-3765C7C84BF0}" type="presOf" srcId="{FE280FF1-3E3F-470D-BC8B-C541C202DD12}" destId="{73BBF63F-F45C-4B8E-8448-F443613B6A3B}" srcOrd="0" destOrd="0" presId="urn:microsoft.com/office/officeart/2005/8/layout/orgChart1"/>
    <dgm:cxn modelId="{CD825D0F-05F4-47B3-8114-6DA8AA534A24}" type="presOf" srcId="{267C7047-4D12-45BC-A07B-BE1DC1A76A9E}" destId="{724662B2-D954-4FBF-A4EF-43C0508EC922}" srcOrd="0" destOrd="0" presId="urn:microsoft.com/office/officeart/2005/8/layout/orgChart1"/>
    <dgm:cxn modelId="{62721B60-494C-4B6A-892B-96D428384CBF}" srcId="{65BF03C8-9208-4AC1-AD74-A9CFD2C2169C}" destId="{267C7047-4D12-45BC-A07B-BE1DC1A76A9E}" srcOrd="0" destOrd="0" parTransId="{29D82DE9-6682-4343-92C0-5AFB6133EF24}" sibTransId="{9B981773-95BA-48AD-B841-75F3E4736345}"/>
    <dgm:cxn modelId="{81BA34D6-6709-4C33-9E8E-19EE5D15FABC}" type="presOf" srcId="{65BF03C8-9208-4AC1-AD74-A9CFD2C2169C}" destId="{87648156-C558-4D5F-994C-756C9A53283C}" srcOrd="1" destOrd="0" presId="urn:microsoft.com/office/officeart/2005/8/layout/orgChart1"/>
    <dgm:cxn modelId="{976440DA-2D26-480D-88DC-AD129D09AC09}" type="presOf" srcId="{267C7047-4D12-45BC-A07B-BE1DC1A76A9E}" destId="{5B87D62E-2A39-4602-964F-BCF7D06B85B8}" srcOrd="1" destOrd="0" presId="urn:microsoft.com/office/officeart/2005/8/layout/orgChart1"/>
    <dgm:cxn modelId="{3C4681B6-73FE-47DD-B704-DF1A80A703C9}" type="presOf" srcId="{08D6791B-7F06-493A-BF45-FB687685619C}" destId="{5010A8EE-1808-441A-8C4E-2BEC5390C58D}" srcOrd="1" destOrd="0" presId="urn:microsoft.com/office/officeart/2005/8/layout/orgChart1"/>
    <dgm:cxn modelId="{34BBA5CC-EF58-428A-B3DF-0668FF6627BD}" type="presParOf" srcId="{330B1B4D-6EE6-45FE-AA4E-155D8A3B6655}" destId="{3E0CC86F-0530-4FC6-86C1-83AAA615EA20}" srcOrd="0" destOrd="0" presId="urn:microsoft.com/office/officeart/2005/8/layout/orgChart1"/>
    <dgm:cxn modelId="{961B059E-D9D9-4C63-A6BC-58CDDC015FA0}" type="presParOf" srcId="{3E0CC86F-0530-4FC6-86C1-83AAA615EA20}" destId="{9828C17F-F6E9-42CD-8D9B-11F1E765D043}" srcOrd="0" destOrd="0" presId="urn:microsoft.com/office/officeart/2005/8/layout/orgChart1"/>
    <dgm:cxn modelId="{779D9BDC-42A9-47A8-B35A-DCFD0A1DB796}" type="presParOf" srcId="{9828C17F-F6E9-42CD-8D9B-11F1E765D043}" destId="{A22ADC74-89A6-4CA9-89CD-9E5A299D2654}" srcOrd="0" destOrd="0" presId="urn:microsoft.com/office/officeart/2005/8/layout/orgChart1"/>
    <dgm:cxn modelId="{5DD97B46-A4E9-44F5-911B-F44C6DFE5F9D}" type="presParOf" srcId="{9828C17F-F6E9-42CD-8D9B-11F1E765D043}" destId="{5010A8EE-1808-441A-8C4E-2BEC5390C58D}" srcOrd="1" destOrd="0" presId="urn:microsoft.com/office/officeart/2005/8/layout/orgChart1"/>
    <dgm:cxn modelId="{5013BB3A-A2CC-4EA7-8D8A-33BC5990941A}" type="presParOf" srcId="{3E0CC86F-0530-4FC6-86C1-83AAA615EA20}" destId="{BF469D60-296D-44A3-B924-CE99AB31C240}" srcOrd="1" destOrd="0" presId="urn:microsoft.com/office/officeart/2005/8/layout/orgChart1"/>
    <dgm:cxn modelId="{A49D8DB2-BF84-4165-B6A8-313804851DD9}" type="presParOf" srcId="{BF469D60-296D-44A3-B924-CE99AB31C240}" destId="{73BBF63F-F45C-4B8E-8448-F443613B6A3B}" srcOrd="0" destOrd="0" presId="urn:microsoft.com/office/officeart/2005/8/layout/orgChart1"/>
    <dgm:cxn modelId="{392AEFA0-7F4A-4A90-A25B-A4E2A91769BF}" type="presParOf" srcId="{BF469D60-296D-44A3-B924-CE99AB31C240}" destId="{71690407-D3C7-41DB-A77A-9AFB6C92BBCB}" srcOrd="1" destOrd="0" presId="urn:microsoft.com/office/officeart/2005/8/layout/orgChart1"/>
    <dgm:cxn modelId="{4EE018F9-3349-452F-A55F-6D907AE9B4F2}" type="presParOf" srcId="{71690407-D3C7-41DB-A77A-9AFB6C92BBCB}" destId="{C99D688E-F99D-42D7-977D-68B3471D9F36}" srcOrd="0" destOrd="0" presId="urn:microsoft.com/office/officeart/2005/8/layout/orgChart1"/>
    <dgm:cxn modelId="{976C55B7-C2D1-48C9-AD89-54D953DA2FB1}" type="presParOf" srcId="{C99D688E-F99D-42D7-977D-68B3471D9F36}" destId="{C0ED9BA1-EDD9-4C0E-9540-16A00BC8F77E}" srcOrd="0" destOrd="0" presId="urn:microsoft.com/office/officeart/2005/8/layout/orgChart1"/>
    <dgm:cxn modelId="{025189AD-B4C8-4B26-AC2C-DE0005AB6562}" type="presParOf" srcId="{C99D688E-F99D-42D7-977D-68B3471D9F36}" destId="{9C0A4298-BE24-43A4-8FA4-E594AFC7BD72}" srcOrd="1" destOrd="0" presId="urn:microsoft.com/office/officeart/2005/8/layout/orgChart1"/>
    <dgm:cxn modelId="{97C52B33-C5EC-44E6-8261-5702054B5647}" type="presParOf" srcId="{71690407-D3C7-41DB-A77A-9AFB6C92BBCB}" destId="{B84F0BA8-5B49-42A8-AB3B-F753E3448F19}" srcOrd="1" destOrd="0" presId="urn:microsoft.com/office/officeart/2005/8/layout/orgChart1"/>
    <dgm:cxn modelId="{5F3CC6D6-46D8-4E80-B960-BA0960E3B3E1}" type="presParOf" srcId="{B84F0BA8-5B49-42A8-AB3B-F753E3448F19}" destId="{C9982DFA-3103-4B3D-ACD0-25C4F8A1043D}" srcOrd="0" destOrd="0" presId="urn:microsoft.com/office/officeart/2005/8/layout/orgChart1"/>
    <dgm:cxn modelId="{79775534-BCF2-4D6D-AA28-BE8ED579F61E}" type="presParOf" srcId="{B84F0BA8-5B49-42A8-AB3B-F753E3448F19}" destId="{2F5C2A3A-D476-4457-B099-ACDA904DF427}" srcOrd="1" destOrd="0" presId="urn:microsoft.com/office/officeart/2005/8/layout/orgChart1"/>
    <dgm:cxn modelId="{FAFFF244-B4C7-4A15-B8F9-3ABC89BA33D7}" type="presParOf" srcId="{2F5C2A3A-D476-4457-B099-ACDA904DF427}" destId="{B548B54D-1A55-41E8-9BB3-C8E485EE8809}" srcOrd="0" destOrd="0" presId="urn:microsoft.com/office/officeart/2005/8/layout/orgChart1"/>
    <dgm:cxn modelId="{80B4980F-0CC2-45FA-824A-617E4DE7953F}" type="presParOf" srcId="{B548B54D-1A55-41E8-9BB3-C8E485EE8809}" destId="{480CBA2B-7540-430B-829B-4B3162B2D7F1}" srcOrd="0" destOrd="0" presId="urn:microsoft.com/office/officeart/2005/8/layout/orgChart1"/>
    <dgm:cxn modelId="{8A909039-313F-4052-9023-02BE6A3D2E12}" type="presParOf" srcId="{B548B54D-1A55-41E8-9BB3-C8E485EE8809}" destId="{E7FDFEE8-D078-49EB-9B4E-A574743542E0}" srcOrd="1" destOrd="0" presId="urn:microsoft.com/office/officeart/2005/8/layout/orgChart1"/>
    <dgm:cxn modelId="{1092C0D7-3EB6-4B9A-BB19-C46B9AE7EAA3}" type="presParOf" srcId="{2F5C2A3A-D476-4457-B099-ACDA904DF427}" destId="{197D9F62-6A52-4DD6-9A9B-A2E715B3344F}" srcOrd="1" destOrd="0" presId="urn:microsoft.com/office/officeart/2005/8/layout/orgChart1"/>
    <dgm:cxn modelId="{F9E51E37-E428-4303-886B-9B429F64255D}" type="presParOf" srcId="{2F5C2A3A-D476-4457-B099-ACDA904DF427}" destId="{9D0027F3-538F-45F3-918A-99D646F26FCD}" srcOrd="2" destOrd="0" presId="urn:microsoft.com/office/officeart/2005/8/layout/orgChart1"/>
    <dgm:cxn modelId="{BFC0E34D-D93A-4B3D-A317-05717111D5BB}" type="presParOf" srcId="{B84F0BA8-5B49-42A8-AB3B-F753E3448F19}" destId="{CD54A79F-43AF-42AC-AF9C-7FB83A860911}" srcOrd="2" destOrd="0" presId="urn:microsoft.com/office/officeart/2005/8/layout/orgChart1"/>
    <dgm:cxn modelId="{EA0C01DB-6F06-447B-9CD2-D6388AAA304D}" type="presParOf" srcId="{B84F0BA8-5B49-42A8-AB3B-F753E3448F19}" destId="{0B7153EA-B089-40A3-BEC8-D54A881CD016}" srcOrd="3" destOrd="0" presId="urn:microsoft.com/office/officeart/2005/8/layout/orgChart1"/>
    <dgm:cxn modelId="{08F9DF9B-A0E5-49FA-8883-5975BA298694}" type="presParOf" srcId="{0B7153EA-B089-40A3-BEC8-D54A881CD016}" destId="{095AC3E3-2C51-4E67-B195-41EB5117F0EA}" srcOrd="0" destOrd="0" presId="urn:microsoft.com/office/officeart/2005/8/layout/orgChart1"/>
    <dgm:cxn modelId="{66BEEEE7-A5FD-4BF8-865B-6FD29EBC57BC}" type="presParOf" srcId="{095AC3E3-2C51-4E67-B195-41EB5117F0EA}" destId="{1A535B02-758F-492E-9FFF-7A0FCA8D9601}" srcOrd="0" destOrd="0" presId="urn:microsoft.com/office/officeart/2005/8/layout/orgChart1"/>
    <dgm:cxn modelId="{82B2F244-6678-425D-930A-D51FB9F61BE0}" type="presParOf" srcId="{095AC3E3-2C51-4E67-B195-41EB5117F0EA}" destId="{2D0D6210-E876-4B71-805F-12DB789722C7}" srcOrd="1" destOrd="0" presId="urn:microsoft.com/office/officeart/2005/8/layout/orgChart1"/>
    <dgm:cxn modelId="{D4FA566D-CE8C-4030-ADB6-46CFFD5D8F00}" type="presParOf" srcId="{0B7153EA-B089-40A3-BEC8-D54A881CD016}" destId="{142F27F3-25ED-4296-8A6E-063ACC63F50B}" srcOrd="1" destOrd="0" presId="urn:microsoft.com/office/officeart/2005/8/layout/orgChart1"/>
    <dgm:cxn modelId="{5B34BE02-AE32-4AF0-8802-60CBEF00E626}" type="presParOf" srcId="{0B7153EA-B089-40A3-BEC8-D54A881CD016}" destId="{0B050B66-2B12-4525-8E5C-EC113956A88F}" srcOrd="2" destOrd="0" presId="urn:microsoft.com/office/officeart/2005/8/layout/orgChart1"/>
    <dgm:cxn modelId="{54FFF4FE-246F-4432-85D7-2620B0E8B30E}" type="presParOf" srcId="{71690407-D3C7-41DB-A77A-9AFB6C92BBCB}" destId="{E6E2F76B-1893-4B94-9E1B-317CD7B9F14C}" srcOrd="2" destOrd="0" presId="urn:microsoft.com/office/officeart/2005/8/layout/orgChart1"/>
    <dgm:cxn modelId="{5C0EBCF5-CB4C-40F5-A41A-DB8B2D265E27}" type="presParOf" srcId="{BF469D60-296D-44A3-B924-CE99AB31C240}" destId="{A992A51D-D145-4D81-AF80-C832754ED3BB}" srcOrd="2" destOrd="0" presId="urn:microsoft.com/office/officeart/2005/8/layout/orgChart1"/>
    <dgm:cxn modelId="{B70BE7D8-7B5D-4CEE-A128-40E539E951DB}" type="presParOf" srcId="{BF469D60-296D-44A3-B924-CE99AB31C240}" destId="{D23033C7-0E7B-41B1-9144-7D09F1416027}" srcOrd="3" destOrd="0" presId="urn:microsoft.com/office/officeart/2005/8/layout/orgChart1"/>
    <dgm:cxn modelId="{972AFD36-EB82-40A6-8393-06FF66618550}" type="presParOf" srcId="{D23033C7-0E7B-41B1-9144-7D09F1416027}" destId="{5859B0BC-F6E8-488C-B2E3-82A5C544589D}" srcOrd="0" destOrd="0" presId="urn:microsoft.com/office/officeart/2005/8/layout/orgChart1"/>
    <dgm:cxn modelId="{B16B889B-DA76-4BA3-8021-E53B11E0DFBA}" type="presParOf" srcId="{5859B0BC-F6E8-488C-B2E3-82A5C544589D}" destId="{E556E606-A3F2-43A3-BB90-CDB736AE7254}" srcOrd="0" destOrd="0" presId="urn:microsoft.com/office/officeart/2005/8/layout/orgChart1"/>
    <dgm:cxn modelId="{BB3EA7AA-9602-438E-BF39-5141FBEF55BD}" type="presParOf" srcId="{5859B0BC-F6E8-488C-B2E3-82A5C544589D}" destId="{87648156-C558-4D5F-994C-756C9A53283C}" srcOrd="1" destOrd="0" presId="urn:microsoft.com/office/officeart/2005/8/layout/orgChart1"/>
    <dgm:cxn modelId="{45823A1F-815C-41CE-AFA9-574A34A20D63}" type="presParOf" srcId="{D23033C7-0E7B-41B1-9144-7D09F1416027}" destId="{06D4C164-75AB-4C7D-B1C8-13E300F9A97B}" srcOrd="1" destOrd="0" presId="urn:microsoft.com/office/officeart/2005/8/layout/orgChart1"/>
    <dgm:cxn modelId="{75C24376-1E37-469E-9888-80000D1FD951}" type="presParOf" srcId="{06D4C164-75AB-4C7D-B1C8-13E300F9A97B}" destId="{0EBD6A6F-5990-4589-94F2-B4DE28214DE2}" srcOrd="0" destOrd="0" presId="urn:microsoft.com/office/officeart/2005/8/layout/orgChart1"/>
    <dgm:cxn modelId="{5D8D69BA-7AAE-4757-AB4C-A5DD410CEE04}" type="presParOf" srcId="{06D4C164-75AB-4C7D-B1C8-13E300F9A97B}" destId="{569B8EED-E261-4FFE-87CF-648DE252199F}" srcOrd="1" destOrd="0" presId="urn:microsoft.com/office/officeart/2005/8/layout/orgChart1"/>
    <dgm:cxn modelId="{3EB805FF-A79E-4305-A8AE-6DCA7DCCEF80}" type="presParOf" srcId="{569B8EED-E261-4FFE-87CF-648DE252199F}" destId="{D07CE80D-3D50-4442-B18D-8FE8F0E55125}" srcOrd="0" destOrd="0" presId="urn:microsoft.com/office/officeart/2005/8/layout/orgChart1"/>
    <dgm:cxn modelId="{5E7C4365-FD8C-4F51-8CF4-01466EF1AF4F}" type="presParOf" srcId="{D07CE80D-3D50-4442-B18D-8FE8F0E55125}" destId="{724662B2-D954-4FBF-A4EF-43C0508EC922}" srcOrd="0" destOrd="0" presId="urn:microsoft.com/office/officeart/2005/8/layout/orgChart1"/>
    <dgm:cxn modelId="{7395A232-829F-43AE-A0F4-D3B046A94045}" type="presParOf" srcId="{D07CE80D-3D50-4442-B18D-8FE8F0E55125}" destId="{5B87D62E-2A39-4602-964F-BCF7D06B85B8}" srcOrd="1" destOrd="0" presId="urn:microsoft.com/office/officeart/2005/8/layout/orgChart1"/>
    <dgm:cxn modelId="{8DC8F2A1-4D00-4350-AF94-F20F55BC643E}" type="presParOf" srcId="{569B8EED-E261-4FFE-87CF-648DE252199F}" destId="{CF1F624D-D0C7-4171-BE28-4A17AF573842}" srcOrd="1" destOrd="0" presId="urn:microsoft.com/office/officeart/2005/8/layout/orgChart1"/>
    <dgm:cxn modelId="{0A9678C2-A476-4CF6-9507-39C34975F7FA}" type="presParOf" srcId="{569B8EED-E261-4FFE-87CF-648DE252199F}" destId="{8E98A2F8-7379-4CF2-8C0C-324CD7B361A0}" srcOrd="2" destOrd="0" presId="urn:microsoft.com/office/officeart/2005/8/layout/orgChart1"/>
    <dgm:cxn modelId="{16906879-6F98-4BC6-A83A-D3CB1E294105}" type="presParOf" srcId="{D23033C7-0E7B-41B1-9144-7D09F1416027}" destId="{28E6BB24-CBE2-490C-BAF6-C09AEBE3CD09}" srcOrd="2" destOrd="0" presId="urn:microsoft.com/office/officeart/2005/8/layout/orgChart1"/>
    <dgm:cxn modelId="{6D056CC9-F8C7-4379-86A0-7EDF7148DE2B}" type="presParOf" srcId="{3E0CC86F-0530-4FC6-86C1-83AAA615EA20}" destId="{D37073B2-EA18-4B90-B76D-42579E00DC24}" srcOrd="2" destOrd="0" presId="urn:microsoft.com/office/officeart/2005/8/layout/orgChart1"/>
  </dgm:cxnLst>
  <dgm:bg/>
  <dgm:whole>
    <a:ln>
      <a:noFill/>
    </a:ln>
  </dgm:whole>
</dgm:dataModel>
</file>

<file path=ppt/diagrams/data5.xml><?xml version="1.0" encoding="utf-8"?>
<dgm:dataModel xmlns:dgm="http://schemas.openxmlformats.org/drawingml/2006/diagram" xmlns:a="http://schemas.openxmlformats.org/drawingml/2006/main">
  <dgm:ptLst>
    <dgm:pt modelId="{B5818F07-0A4D-40DE-8A5D-5E34549F6C7B}" type="doc">
      <dgm:prSet loTypeId="urn:microsoft.com/office/officeart/2005/8/layout/process2" loCatId="process" qsTypeId="urn:microsoft.com/office/officeart/2005/8/quickstyle/simple2" qsCatId="simple" csTypeId="urn:microsoft.com/office/officeart/2005/8/colors/accent6_5" csCatId="accent6" phldr="1"/>
      <dgm:spPr/>
    </dgm:pt>
    <dgm:pt modelId="{B954D950-5C55-41F0-AEE6-B678C051DA50}">
      <dgm:prSet phldrT="[Text]" custT="1"/>
      <dgm:spPr/>
      <dgm:t>
        <a:bodyPr/>
        <a:lstStyle/>
        <a:p>
          <a:r>
            <a:rPr lang="en-US" sz="1800" dirty="0" smtClean="0">
              <a:latin typeface="Calibri" pitchFamily="34" charset="0"/>
              <a:cs typeface="Calibri" pitchFamily="34" charset="0"/>
            </a:rPr>
            <a:t>SGST</a:t>
          </a:r>
          <a:endParaRPr lang="en-IN" sz="1800" dirty="0">
            <a:latin typeface="Calibri" pitchFamily="34" charset="0"/>
            <a:cs typeface="Calibri" pitchFamily="34" charset="0"/>
          </a:endParaRPr>
        </a:p>
      </dgm:t>
    </dgm:pt>
    <dgm:pt modelId="{1D296CBB-C16A-4374-AF92-C33E9E1C1F2E}" type="parTrans" cxnId="{80C00E6E-9D27-4206-8F93-967A7036E28E}">
      <dgm:prSet/>
      <dgm:spPr/>
      <dgm:t>
        <a:bodyPr/>
        <a:lstStyle/>
        <a:p>
          <a:endParaRPr lang="en-IN"/>
        </a:p>
      </dgm:t>
    </dgm:pt>
    <dgm:pt modelId="{09D884BA-7BE6-4958-AC4D-8B6491471C0E}" type="sibTrans" cxnId="{80C00E6E-9D27-4206-8F93-967A7036E28E}">
      <dgm:prSet/>
      <dgm:spPr/>
      <dgm:t>
        <a:bodyPr/>
        <a:lstStyle/>
        <a:p>
          <a:endParaRPr lang="en-IN"/>
        </a:p>
      </dgm:t>
    </dgm:pt>
    <dgm:pt modelId="{8BF6402C-09BA-4AD5-AC1F-B11F4712951E}">
      <dgm:prSet phldrT="[Text]" custT="1"/>
      <dgm:spPr/>
      <dgm:t>
        <a:bodyPr/>
        <a:lstStyle/>
        <a:p>
          <a:r>
            <a:rPr lang="en-US" sz="1800" dirty="0" smtClean="0">
              <a:latin typeface="Calibri" pitchFamily="34" charset="0"/>
              <a:cs typeface="Calibri" pitchFamily="34" charset="0"/>
            </a:rPr>
            <a:t>IGST</a:t>
          </a:r>
          <a:endParaRPr lang="en-IN" sz="1800" dirty="0">
            <a:latin typeface="Calibri" pitchFamily="34" charset="0"/>
            <a:cs typeface="Calibri" pitchFamily="34" charset="0"/>
          </a:endParaRPr>
        </a:p>
      </dgm:t>
    </dgm:pt>
    <dgm:pt modelId="{D45AA4E4-79B8-40F5-80CB-FB7D29142BBD}" type="parTrans" cxnId="{59A22590-3541-4F2F-BB5C-FBE05ACE5E2A}">
      <dgm:prSet/>
      <dgm:spPr/>
      <dgm:t>
        <a:bodyPr/>
        <a:lstStyle/>
        <a:p>
          <a:endParaRPr lang="en-IN"/>
        </a:p>
      </dgm:t>
    </dgm:pt>
    <dgm:pt modelId="{BDAE5FC7-2BFA-4191-8FD0-26E463FE8985}" type="sibTrans" cxnId="{59A22590-3541-4F2F-BB5C-FBE05ACE5E2A}">
      <dgm:prSet/>
      <dgm:spPr/>
      <dgm:t>
        <a:bodyPr/>
        <a:lstStyle/>
        <a:p>
          <a:endParaRPr lang="en-IN"/>
        </a:p>
      </dgm:t>
    </dgm:pt>
    <dgm:pt modelId="{FE6D5957-F5EB-45FD-92EB-26AD898D8581}">
      <dgm:prSet phldrT="[Text]" custT="1"/>
      <dgm:spPr/>
      <dgm:t>
        <a:bodyPr/>
        <a:lstStyle/>
        <a:p>
          <a:r>
            <a:rPr lang="en-US" sz="1800" dirty="0" smtClean="0">
              <a:latin typeface="Calibri" pitchFamily="34" charset="0"/>
              <a:cs typeface="Calibri" pitchFamily="34" charset="0"/>
            </a:rPr>
            <a:t>SGST</a:t>
          </a:r>
          <a:endParaRPr lang="en-IN" sz="1800" dirty="0" smtClean="0">
            <a:latin typeface="Calibri" pitchFamily="34" charset="0"/>
            <a:cs typeface="Calibri" pitchFamily="34" charset="0"/>
          </a:endParaRPr>
        </a:p>
      </dgm:t>
    </dgm:pt>
    <dgm:pt modelId="{1E0A2C9F-3989-4586-9839-A529D7FAAD76}" type="sibTrans" cxnId="{DB94B95F-3288-4FF8-AC9D-C6D695CC86E3}">
      <dgm:prSet/>
      <dgm:spPr/>
      <dgm:t>
        <a:bodyPr/>
        <a:lstStyle/>
        <a:p>
          <a:endParaRPr lang="en-IN"/>
        </a:p>
      </dgm:t>
    </dgm:pt>
    <dgm:pt modelId="{5615FA67-DA7F-4766-AFA6-BCD886561AE7}" type="parTrans" cxnId="{DB94B95F-3288-4FF8-AC9D-C6D695CC86E3}">
      <dgm:prSet/>
      <dgm:spPr/>
      <dgm:t>
        <a:bodyPr/>
        <a:lstStyle/>
        <a:p>
          <a:endParaRPr lang="en-IN"/>
        </a:p>
      </dgm:t>
    </dgm:pt>
    <dgm:pt modelId="{C652E8FF-20C3-4DE6-AB55-451C2A4CBD55}" type="pres">
      <dgm:prSet presAssocID="{B5818F07-0A4D-40DE-8A5D-5E34549F6C7B}" presName="linearFlow" presStyleCnt="0">
        <dgm:presLayoutVars>
          <dgm:resizeHandles val="exact"/>
        </dgm:presLayoutVars>
      </dgm:prSet>
      <dgm:spPr/>
    </dgm:pt>
    <dgm:pt modelId="{9A6B0023-64C6-4D9A-92A3-4903236F6CFB}" type="pres">
      <dgm:prSet presAssocID="{B954D950-5C55-41F0-AEE6-B678C051DA50}" presName="node" presStyleLbl="node1" presStyleIdx="0" presStyleCnt="3" custLinFactNeighborY="17391">
        <dgm:presLayoutVars>
          <dgm:bulletEnabled val="1"/>
        </dgm:presLayoutVars>
      </dgm:prSet>
      <dgm:spPr/>
      <dgm:t>
        <a:bodyPr/>
        <a:lstStyle/>
        <a:p>
          <a:endParaRPr lang="en-IN"/>
        </a:p>
      </dgm:t>
    </dgm:pt>
    <dgm:pt modelId="{B66FB9B5-2DB9-45A1-967F-1337FC423DCC}" type="pres">
      <dgm:prSet presAssocID="{09D884BA-7BE6-4958-AC4D-8B6491471C0E}" presName="sibTrans" presStyleLbl="sibTrans2D1" presStyleIdx="0" presStyleCnt="2" custLinFactNeighborY="6643"/>
      <dgm:spPr/>
      <dgm:t>
        <a:bodyPr/>
        <a:lstStyle/>
        <a:p>
          <a:endParaRPr lang="en-US"/>
        </a:p>
      </dgm:t>
    </dgm:pt>
    <dgm:pt modelId="{31FF87AA-C356-4226-B0F2-536851AE64C0}" type="pres">
      <dgm:prSet presAssocID="{09D884BA-7BE6-4958-AC4D-8B6491471C0E}" presName="connectorText" presStyleLbl="sibTrans2D1" presStyleIdx="0" presStyleCnt="2"/>
      <dgm:spPr/>
      <dgm:t>
        <a:bodyPr/>
        <a:lstStyle/>
        <a:p>
          <a:endParaRPr lang="en-US"/>
        </a:p>
      </dgm:t>
    </dgm:pt>
    <dgm:pt modelId="{DC175CFA-53B3-4077-84E5-8CF68C742E72}" type="pres">
      <dgm:prSet presAssocID="{FE6D5957-F5EB-45FD-92EB-26AD898D8581}" presName="node" presStyleLbl="node1" presStyleIdx="1" presStyleCnt="3">
        <dgm:presLayoutVars>
          <dgm:bulletEnabled val="1"/>
        </dgm:presLayoutVars>
      </dgm:prSet>
      <dgm:spPr/>
      <dgm:t>
        <a:bodyPr/>
        <a:lstStyle/>
        <a:p>
          <a:endParaRPr lang="en-IN"/>
        </a:p>
      </dgm:t>
    </dgm:pt>
    <dgm:pt modelId="{AEDF9893-BDB4-4284-89F8-7F30E7C35AD9}" type="pres">
      <dgm:prSet presAssocID="{1E0A2C9F-3989-4586-9839-A529D7FAAD76}" presName="sibTrans" presStyleLbl="sibTrans2D1" presStyleIdx="1" presStyleCnt="2"/>
      <dgm:spPr/>
      <dgm:t>
        <a:bodyPr/>
        <a:lstStyle/>
        <a:p>
          <a:endParaRPr lang="en-US"/>
        </a:p>
      </dgm:t>
    </dgm:pt>
    <dgm:pt modelId="{946EC8B2-8BBD-4A4F-8526-7AC2C6C49367}" type="pres">
      <dgm:prSet presAssocID="{1E0A2C9F-3989-4586-9839-A529D7FAAD76}" presName="connectorText" presStyleLbl="sibTrans2D1" presStyleIdx="1" presStyleCnt="2"/>
      <dgm:spPr/>
      <dgm:t>
        <a:bodyPr/>
        <a:lstStyle/>
        <a:p>
          <a:endParaRPr lang="en-US"/>
        </a:p>
      </dgm:t>
    </dgm:pt>
    <dgm:pt modelId="{3D71266C-7F8C-48FC-8B67-48FFEA38C831}" type="pres">
      <dgm:prSet presAssocID="{8BF6402C-09BA-4AD5-AC1F-B11F4712951E}" presName="node" presStyleLbl="node1" presStyleIdx="2" presStyleCnt="3">
        <dgm:presLayoutVars>
          <dgm:bulletEnabled val="1"/>
        </dgm:presLayoutVars>
      </dgm:prSet>
      <dgm:spPr/>
      <dgm:t>
        <a:bodyPr/>
        <a:lstStyle/>
        <a:p>
          <a:endParaRPr lang="en-US"/>
        </a:p>
      </dgm:t>
    </dgm:pt>
  </dgm:ptLst>
  <dgm:cxnLst>
    <dgm:cxn modelId="{80C00E6E-9D27-4206-8F93-967A7036E28E}" srcId="{B5818F07-0A4D-40DE-8A5D-5E34549F6C7B}" destId="{B954D950-5C55-41F0-AEE6-B678C051DA50}" srcOrd="0" destOrd="0" parTransId="{1D296CBB-C16A-4374-AF92-C33E9E1C1F2E}" sibTransId="{09D884BA-7BE6-4958-AC4D-8B6491471C0E}"/>
    <dgm:cxn modelId="{1B2E88C5-64B0-4A75-A76B-453C55D3C290}" type="presOf" srcId="{09D884BA-7BE6-4958-AC4D-8B6491471C0E}" destId="{B66FB9B5-2DB9-45A1-967F-1337FC423DCC}" srcOrd="0" destOrd="0" presId="urn:microsoft.com/office/officeart/2005/8/layout/process2"/>
    <dgm:cxn modelId="{B5051DCD-56CC-4CA5-9406-1D8132EFC70D}" type="presOf" srcId="{09D884BA-7BE6-4958-AC4D-8B6491471C0E}" destId="{31FF87AA-C356-4226-B0F2-536851AE64C0}" srcOrd="1" destOrd="0" presId="urn:microsoft.com/office/officeart/2005/8/layout/process2"/>
    <dgm:cxn modelId="{D5808624-EAD9-49B7-9F55-2F80ABAE1D1D}" type="presOf" srcId="{B954D950-5C55-41F0-AEE6-B678C051DA50}" destId="{9A6B0023-64C6-4D9A-92A3-4903236F6CFB}" srcOrd="0" destOrd="0" presId="urn:microsoft.com/office/officeart/2005/8/layout/process2"/>
    <dgm:cxn modelId="{DB94B95F-3288-4FF8-AC9D-C6D695CC86E3}" srcId="{B5818F07-0A4D-40DE-8A5D-5E34549F6C7B}" destId="{FE6D5957-F5EB-45FD-92EB-26AD898D8581}" srcOrd="1" destOrd="0" parTransId="{5615FA67-DA7F-4766-AFA6-BCD886561AE7}" sibTransId="{1E0A2C9F-3989-4586-9839-A529D7FAAD76}"/>
    <dgm:cxn modelId="{E9625116-8D5E-4E83-ACC0-23EFA127D645}" type="presOf" srcId="{1E0A2C9F-3989-4586-9839-A529D7FAAD76}" destId="{AEDF9893-BDB4-4284-89F8-7F30E7C35AD9}" srcOrd="0" destOrd="0" presId="urn:microsoft.com/office/officeart/2005/8/layout/process2"/>
    <dgm:cxn modelId="{89ADD99B-02C0-4CDB-B8B8-1D9EADFC0CA6}" type="presOf" srcId="{8BF6402C-09BA-4AD5-AC1F-B11F4712951E}" destId="{3D71266C-7F8C-48FC-8B67-48FFEA38C831}" srcOrd="0" destOrd="0" presId="urn:microsoft.com/office/officeart/2005/8/layout/process2"/>
    <dgm:cxn modelId="{884E235D-9455-47EF-93B1-CEFFA39B8402}" type="presOf" srcId="{FE6D5957-F5EB-45FD-92EB-26AD898D8581}" destId="{DC175CFA-53B3-4077-84E5-8CF68C742E72}" srcOrd="0" destOrd="0" presId="urn:microsoft.com/office/officeart/2005/8/layout/process2"/>
    <dgm:cxn modelId="{BA597B69-4AA4-4F4A-85DC-90015EC2449D}" type="presOf" srcId="{B5818F07-0A4D-40DE-8A5D-5E34549F6C7B}" destId="{C652E8FF-20C3-4DE6-AB55-451C2A4CBD55}" srcOrd="0" destOrd="0" presId="urn:microsoft.com/office/officeart/2005/8/layout/process2"/>
    <dgm:cxn modelId="{31C1F66C-8CCB-4C23-A57F-77D254B6350C}" type="presOf" srcId="{1E0A2C9F-3989-4586-9839-A529D7FAAD76}" destId="{946EC8B2-8BBD-4A4F-8526-7AC2C6C49367}" srcOrd="1" destOrd="0" presId="urn:microsoft.com/office/officeart/2005/8/layout/process2"/>
    <dgm:cxn modelId="{59A22590-3541-4F2F-BB5C-FBE05ACE5E2A}" srcId="{B5818F07-0A4D-40DE-8A5D-5E34549F6C7B}" destId="{8BF6402C-09BA-4AD5-AC1F-B11F4712951E}" srcOrd="2" destOrd="0" parTransId="{D45AA4E4-79B8-40F5-80CB-FB7D29142BBD}" sibTransId="{BDAE5FC7-2BFA-4191-8FD0-26E463FE8985}"/>
    <dgm:cxn modelId="{E57813D5-1EC3-4860-B350-D12768DCE0A3}" type="presParOf" srcId="{C652E8FF-20C3-4DE6-AB55-451C2A4CBD55}" destId="{9A6B0023-64C6-4D9A-92A3-4903236F6CFB}" srcOrd="0" destOrd="0" presId="urn:microsoft.com/office/officeart/2005/8/layout/process2"/>
    <dgm:cxn modelId="{61589E50-6A88-413C-AFF3-2C43430BD952}" type="presParOf" srcId="{C652E8FF-20C3-4DE6-AB55-451C2A4CBD55}" destId="{B66FB9B5-2DB9-45A1-967F-1337FC423DCC}" srcOrd="1" destOrd="0" presId="urn:microsoft.com/office/officeart/2005/8/layout/process2"/>
    <dgm:cxn modelId="{F67D3355-D821-4D24-B12D-5D0E3A4D6650}" type="presParOf" srcId="{B66FB9B5-2DB9-45A1-967F-1337FC423DCC}" destId="{31FF87AA-C356-4226-B0F2-536851AE64C0}" srcOrd="0" destOrd="0" presId="urn:microsoft.com/office/officeart/2005/8/layout/process2"/>
    <dgm:cxn modelId="{54A35B80-87A6-4717-8668-227B7124AADE}" type="presParOf" srcId="{C652E8FF-20C3-4DE6-AB55-451C2A4CBD55}" destId="{DC175CFA-53B3-4077-84E5-8CF68C742E72}" srcOrd="2" destOrd="0" presId="urn:microsoft.com/office/officeart/2005/8/layout/process2"/>
    <dgm:cxn modelId="{E9565B29-C58A-4710-B8A4-24A610D4A4AC}" type="presParOf" srcId="{C652E8FF-20C3-4DE6-AB55-451C2A4CBD55}" destId="{AEDF9893-BDB4-4284-89F8-7F30E7C35AD9}" srcOrd="3" destOrd="0" presId="urn:microsoft.com/office/officeart/2005/8/layout/process2"/>
    <dgm:cxn modelId="{DF41A8C5-B0EE-462B-80FE-48118FD57C67}" type="presParOf" srcId="{AEDF9893-BDB4-4284-89F8-7F30E7C35AD9}" destId="{946EC8B2-8BBD-4A4F-8526-7AC2C6C49367}" srcOrd="0" destOrd="0" presId="urn:microsoft.com/office/officeart/2005/8/layout/process2"/>
    <dgm:cxn modelId="{753F1A40-618C-453D-BB9A-CD5B8CD6403D}" type="presParOf" srcId="{C652E8FF-20C3-4DE6-AB55-451C2A4CBD55}" destId="{3D71266C-7F8C-48FC-8B67-48FFEA38C831}" srcOrd="4" destOrd="0" presId="urn:microsoft.com/office/officeart/2005/8/layout/process2"/>
  </dgm:cxnLst>
  <dgm:bg>
    <a:noFill/>
    <a:effectLst/>
  </dgm:bg>
  <dgm:whole>
    <a:ln>
      <a:noFill/>
    </a:ln>
  </dgm:whole>
</dgm:dataModel>
</file>

<file path=ppt/diagrams/data6.xml><?xml version="1.0" encoding="utf-8"?>
<dgm:dataModel xmlns:dgm="http://schemas.openxmlformats.org/drawingml/2006/diagram" xmlns:a="http://schemas.openxmlformats.org/drawingml/2006/main">
  <dgm:ptLst>
    <dgm:pt modelId="{B5818F07-0A4D-40DE-8A5D-5E34549F6C7B}" type="doc">
      <dgm:prSet loTypeId="urn:microsoft.com/office/officeart/2005/8/layout/process2" loCatId="process" qsTypeId="urn:microsoft.com/office/officeart/2005/8/quickstyle/simple2" qsCatId="simple" csTypeId="urn:microsoft.com/office/officeart/2005/8/colors/accent6_5" csCatId="accent6" phldr="1"/>
      <dgm:spPr/>
    </dgm:pt>
    <dgm:pt modelId="{B954D950-5C55-41F0-AEE6-B678C051DA50}">
      <dgm:prSet phldrT="[Text]" custT="1"/>
      <dgm:spPr/>
      <dgm:t>
        <a:bodyPr/>
        <a:lstStyle/>
        <a:p>
          <a:r>
            <a:rPr lang="en-US" sz="1800" dirty="0" smtClean="0">
              <a:latin typeface="Calibri" pitchFamily="34" charset="0"/>
              <a:cs typeface="Calibri" pitchFamily="34" charset="0"/>
            </a:rPr>
            <a:t>CGST</a:t>
          </a:r>
          <a:endParaRPr lang="en-IN" sz="1800" dirty="0">
            <a:latin typeface="Calibri" pitchFamily="34" charset="0"/>
            <a:cs typeface="Calibri" pitchFamily="34" charset="0"/>
          </a:endParaRPr>
        </a:p>
      </dgm:t>
    </dgm:pt>
    <dgm:pt modelId="{1D296CBB-C16A-4374-AF92-C33E9E1C1F2E}" type="parTrans" cxnId="{80C00E6E-9D27-4206-8F93-967A7036E28E}">
      <dgm:prSet/>
      <dgm:spPr/>
      <dgm:t>
        <a:bodyPr/>
        <a:lstStyle/>
        <a:p>
          <a:endParaRPr lang="en-IN"/>
        </a:p>
      </dgm:t>
    </dgm:pt>
    <dgm:pt modelId="{09D884BA-7BE6-4958-AC4D-8B6491471C0E}" type="sibTrans" cxnId="{80C00E6E-9D27-4206-8F93-967A7036E28E}">
      <dgm:prSet/>
      <dgm:spPr/>
      <dgm:t>
        <a:bodyPr/>
        <a:lstStyle/>
        <a:p>
          <a:endParaRPr lang="en-IN"/>
        </a:p>
      </dgm:t>
    </dgm:pt>
    <dgm:pt modelId="{8BF6402C-09BA-4AD5-AC1F-B11F4712951E}">
      <dgm:prSet phldrT="[Text]" custT="1"/>
      <dgm:spPr/>
      <dgm:t>
        <a:bodyPr/>
        <a:lstStyle/>
        <a:p>
          <a:r>
            <a:rPr lang="en-US" sz="1800" dirty="0" smtClean="0">
              <a:latin typeface="Calibri" pitchFamily="34" charset="0"/>
              <a:cs typeface="Calibri" pitchFamily="34" charset="0"/>
            </a:rPr>
            <a:t>IGST</a:t>
          </a:r>
          <a:endParaRPr lang="en-IN" sz="1800" dirty="0">
            <a:latin typeface="Calibri" pitchFamily="34" charset="0"/>
            <a:cs typeface="Calibri" pitchFamily="34" charset="0"/>
          </a:endParaRPr>
        </a:p>
      </dgm:t>
    </dgm:pt>
    <dgm:pt modelId="{D45AA4E4-79B8-40F5-80CB-FB7D29142BBD}" type="parTrans" cxnId="{59A22590-3541-4F2F-BB5C-FBE05ACE5E2A}">
      <dgm:prSet/>
      <dgm:spPr/>
      <dgm:t>
        <a:bodyPr/>
        <a:lstStyle/>
        <a:p>
          <a:endParaRPr lang="en-IN"/>
        </a:p>
      </dgm:t>
    </dgm:pt>
    <dgm:pt modelId="{BDAE5FC7-2BFA-4191-8FD0-26E463FE8985}" type="sibTrans" cxnId="{59A22590-3541-4F2F-BB5C-FBE05ACE5E2A}">
      <dgm:prSet/>
      <dgm:spPr/>
      <dgm:t>
        <a:bodyPr/>
        <a:lstStyle/>
        <a:p>
          <a:endParaRPr lang="en-IN"/>
        </a:p>
      </dgm:t>
    </dgm:pt>
    <dgm:pt modelId="{FE6D5957-F5EB-45FD-92EB-26AD898D8581}">
      <dgm:prSet phldrT="[Text]" custT="1"/>
      <dgm:spPr/>
      <dgm:t>
        <a:bodyPr/>
        <a:lstStyle/>
        <a:p>
          <a:r>
            <a:rPr lang="en-US" sz="1800" dirty="0" smtClean="0">
              <a:latin typeface="Calibri" pitchFamily="34" charset="0"/>
              <a:cs typeface="Calibri" pitchFamily="34" charset="0"/>
            </a:rPr>
            <a:t>CGST</a:t>
          </a:r>
          <a:endParaRPr lang="en-IN" sz="1800" dirty="0">
            <a:latin typeface="Calibri" pitchFamily="34" charset="0"/>
            <a:cs typeface="Calibri" pitchFamily="34" charset="0"/>
          </a:endParaRPr>
        </a:p>
      </dgm:t>
    </dgm:pt>
    <dgm:pt modelId="{1E0A2C9F-3989-4586-9839-A529D7FAAD76}" type="sibTrans" cxnId="{DB94B95F-3288-4FF8-AC9D-C6D695CC86E3}">
      <dgm:prSet/>
      <dgm:spPr/>
      <dgm:t>
        <a:bodyPr/>
        <a:lstStyle/>
        <a:p>
          <a:endParaRPr lang="en-IN"/>
        </a:p>
      </dgm:t>
    </dgm:pt>
    <dgm:pt modelId="{5615FA67-DA7F-4766-AFA6-BCD886561AE7}" type="parTrans" cxnId="{DB94B95F-3288-4FF8-AC9D-C6D695CC86E3}">
      <dgm:prSet/>
      <dgm:spPr/>
      <dgm:t>
        <a:bodyPr/>
        <a:lstStyle/>
        <a:p>
          <a:endParaRPr lang="en-IN"/>
        </a:p>
      </dgm:t>
    </dgm:pt>
    <dgm:pt modelId="{C652E8FF-20C3-4DE6-AB55-451C2A4CBD55}" type="pres">
      <dgm:prSet presAssocID="{B5818F07-0A4D-40DE-8A5D-5E34549F6C7B}" presName="linearFlow" presStyleCnt="0">
        <dgm:presLayoutVars>
          <dgm:resizeHandles val="exact"/>
        </dgm:presLayoutVars>
      </dgm:prSet>
      <dgm:spPr/>
    </dgm:pt>
    <dgm:pt modelId="{9A6B0023-64C6-4D9A-92A3-4903236F6CFB}" type="pres">
      <dgm:prSet presAssocID="{B954D950-5C55-41F0-AEE6-B678C051DA50}" presName="node" presStyleLbl="node1" presStyleIdx="0" presStyleCnt="3" custLinFactNeighborY="-17391">
        <dgm:presLayoutVars>
          <dgm:bulletEnabled val="1"/>
        </dgm:presLayoutVars>
      </dgm:prSet>
      <dgm:spPr/>
      <dgm:t>
        <a:bodyPr/>
        <a:lstStyle/>
        <a:p>
          <a:endParaRPr lang="en-IN"/>
        </a:p>
      </dgm:t>
    </dgm:pt>
    <dgm:pt modelId="{B66FB9B5-2DB9-45A1-967F-1337FC423DCC}" type="pres">
      <dgm:prSet presAssocID="{09D884BA-7BE6-4958-AC4D-8B6491471C0E}" presName="sibTrans" presStyleLbl="sibTrans2D1" presStyleIdx="0" presStyleCnt="2"/>
      <dgm:spPr/>
      <dgm:t>
        <a:bodyPr/>
        <a:lstStyle/>
        <a:p>
          <a:endParaRPr lang="en-US"/>
        </a:p>
      </dgm:t>
    </dgm:pt>
    <dgm:pt modelId="{31FF87AA-C356-4226-B0F2-536851AE64C0}" type="pres">
      <dgm:prSet presAssocID="{09D884BA-7BE6-4958-AC4D-8B6491471C0E}" presName="connectorText" presStyleLbl="sibTrans2D1" presStyleIdx="0" presStyleCnt="2"/>
      <dgm:spPr/>
      <dgm:t>
        <a:bodyPr/>
        <a:lstStyle/>
        <a:p>
          <a:endParaRPr lang="en-US"/>
        </a:p>
      </dgm:t>
    </dgm:pt>
    <dgm:pt modelId="{DC175CFA-53B3-4077-84E5-8CF68C742E72}" type="pres">
      <dgm:prSet presAssocID="{FE6D5957-F5EB-45FD-92EB-26AD898D8581}" presName="node" presStyleLbl="node1" presStyleIdx="1" presStyleCnt="3">
        <dgm:presLayoutVars>
          <dgm:bulletEnabled val="1"/>
        </dgm:presLayoutVars>
      </dgm:prSet>
      <dgm:spPr/>
      <dgm:t>
        <a:bodyPr/>
        <a:lstStyle/>
        <a:p>
          <a:endParaRPr lang="en-IN"/>
        </a:p>
      </dgm:t>
    </dgm:pt>
    <dgm:pt modelId="{AEDF9893-BDB4-4284-89F8-7F30E7C35AD9}" type="pres">
      <dgm:prSet presAssocID="{1E0A2C9F-3989-4586-9839-A529D7FAAD76}" presName="sibTrans" presStyleLbl="sibTrans2D1" presStyleIdx="1" presStyleCnt="2"/>
      <dgm:spPr/>
      <dgm:t>
        <a:bodyPr/>
        <a:lstStyle/>
        <a:p>
          <a:endParaRPr lang="en-US"/>
        </a:p>
      </dgm:t>
    </dgm:pt>
    <dgm:pt modelId="{946EC8B2-8BBD-4A4F-8526-7AC2C6C49367}" type="pres">
      <dgm:prSet presAssocID="{1E0A2C9F-3989-4586-9839-A529D7FAAD76}" presName="connectorText" presStyleLbl="sibTrans2D1" presStyleIdx="1" presStyleCnt="2"/>
      <dgm:spPr/>
      <dgm:t>
        <a:bodyPr/>
        <a:lstStyle/>
        <a:p>
          <a:endParaRPr lang="en-US"/>
        </a:p>
      </dgm:t>
    </dgm:pt>
    <dgm:pt modelId="{3D71266C-7F8C-48FC-8B67-48FFEA38C831}" type="pres">
      <dgm:prSet presAssocID="{8BF6402C-09BA-4AD5-AC1F-B11F4712951E}" presName="node" presStyleLbl="node1" presStyleIdx="2" presStyleCnt="3">
        <dgm:presLayoutVars>
          <dgm:bulletEnabled val="1"/>
        </dgm:presLayoutVars>
      </dgm:prSet>
      <dgm:spPr/>
      <dgm:t>
        <a:bodyPr/>
        <a:lstStyle/>
        <a:p>
          <a:endParaRPr lang="en-IN"/>
        </a:p>
      </dgm:t>
    </dgm:pt>
  </dgm:ptLst>
  <dgm:cxnLst>
    <dgm:cxn modelId="{80C00E6E-9D27-4206-8F93-967A7036E28E}" srcId="{B5818F07-0A4D-40DE-8A5D-5E34549F6C7B}" destId="{B954D950-5C55-41F0-AEE6-B678C051DA50}" srcOrd="0" destOrd="0" parTransId="{1D296CBB-C16A-4374-AF92-C33E9E1C1F2E}" sibTransId="{09D884BA-7BE6-4958-AC4D-8B6491471C0E}"/>
    <dgm:cxn modelId="{C08A7CDA-E4CD-4A57-82A7-453F852A5188}" type="presOf" srcId="{8BF6402C-09BA-4AD5-AC1F-B11F4712951E}" destId="{3D71266C-7F8C-48FC-8B67-48FFEA38C831}" srcOrd="0" destOrd="0" presId="urn:microsoft.com/office/officeart/2005/8/layout/process2"/>
    <dgm:cxn modelId="{D164F178-9A20-4707-A394-25E724C72C08}" type="presOf" srcId="{1E0A2C9F-3989-4586-9839-A529D7FAAD76}" destId="{946EC8B2-8BBD-4A4F-8526-7AC2C6C49367}" srcOrd="1" destOrd="0" presId="urn:microsoft.com/office/officeart/2005/8/layout/process2"/>
    <dgm:cxn modelId="{3B518108-CB37-4E7F-B9FD-44001D7B762C}" type="presOf" srcId="{FE6D5957-F5EB-45FD-92EB-26AD898D8581}" destId="{DC175CFA-53B3-4077-84E5-8CF68C742E72}" srcOrd="0" destOrd="0" presId="urn:microsoft.com/office/officeart/2005/8/layout/process2"/>
    <dgm:cxn modelId="{DB94B95F-3288-4FF8-AC9D-C6D695CC86E3}" srcId="{B5818F07-0A4D-40DE-8A5D-5E34549F6C7B}" destId="{FE6D5957-F5EB-45FD-92EB-26AD898D8581}" srcOrd="1" destOrd="0" parTransId="{5615FA67-DA7F-4766-AFA6-BCD886561AE7}" sibTransId="{1E0A2C9F-3989-4586-9839-A529D7FAAD76}"/>
    <dgm:cxn modelId="{9E83764A-C16A-449F-AAC6-C991D18829DC}" type="presOf" srcId="{09D884BA-7BE6-4958-AC4D-8B6491471C0E}" destId="{B66FB9B5-2DB9-45A1-967F-1337FC423DCC}" srcOrd="0" destOrd="0" presId="urn:microsoft.com/office/officeart/2005/8/layout/process2"/>
    <dgm:cxn modelId="{7FBC8E49-3524-4B62-A39C-73C435449C12}" type="presOf" srcId="{1E0A2C9F-3989-4586-9839-A529D7FAAD76}" destId="{AEDF9893-BDB4-4284-89F8-7F30E7C35AD9}" srcOrd="0" destOrd="0" presId="urn:microsoft.com/office/officeart/2005/8/layout/process2"/>
    <dgm:cxn modelId="{60963351-A41B-4B23-A258-93B493A712A9}" type="presOf" srcId="{09D884BA-7BE6-4958-AC4D-8B6491471C0E}" destId="{31FF87AA-C356-4226-B0F2-536851AE64C0}" srcOrd="1" destOrd="0" presId="urn:microsoft.com/office/officeart/2005/8/layout/process2"/>
    <dgm:cxn modelId="{C05D141D-3D2E-4BAE-AD14-ACDFC921DFC9}" type="presOf" srcId="{B5818F07-0A4D-40DE-8A5D-5E34549F6C7B}" destId="{C652E8FF-20C3-4DE6-AB55-451C2A4CBD55}" srcOrd="0" destOrd="0" presId="urn:microsoft.com/office/officeart/2005/8/layout/process2"/>
    <dgm:cxn modelId="{900ACB21-7F75-45FA-A684-07B5ED0F98CA}" type="presOf" srcId="{B954D950-5C55-41F0-AEE6-B678C051DA50}" destId="{9A6B0023-64C6-4D9A-92A3-4903236F6CFB}" srcOrd="0" destOrd="0" presId="urn:microsoft.com/office/officeart/2005/8/layout/process2"/>
    <dgm:cxn modelId="{59A22590-3541-4F2F-BB5C-FBE05ACE5E2A}" srcId="{B5818F07-0A4D-40DE-8A5D-5E34549F6C7B}" destId="{8BF6402C-09BA-4AD5-AC1F-B11F4712951E}" srcOrd="2" destOrd="0" parTransId="{D45AA4E4-79B8-40F5-80CB-FB7D29142BBD}" sibTransId="{BDAE5FC7-2BFA-4191-8FD0-26E463FE8985}"/>
    <dgm:cxn modelId="{11C4400E-E4D4-4C2E-9892-D0DBA20FFCF8}" type="presParOf" srcId="{C652E8FF-20C3-4DE6-AB55-451C2A4CBD55}" destId="{9A6B0023-64C6-4D9A-92A3-4903236F6CFB}" srcOrd="0" destOrd="0" presId="urn:microsoft.com/office/officeart/2005/8/layout/process2"/>
    <dgm:cxn modelId="{71D9053B-1A05-4E0F-95F4-D46B64C32651}" type="presParOf" srcId="{C652E8FF-20C3-4DE6-AB55-451C2A4CBD55}" destId="{B66FB9B5-2DB9-45A1-967F-1337FC423DCC}" srcOrd="1" destOrd="0" presId="urn:microsoft.com/office/officeart/2005/8/layout/process2"/>
    <dgm:cxn modelId="{B7BF6595-A7B2-4E56-80F6-208D300B8F7D}" type="presParOf" srcId="{B66FB9B5-2DB9-45A1-967F-1337FC423DCC}" destId="{31FF87AA-C356-4226-B0F2-536851AE64C0}" srcOrd="0" destOrd="0" presId="urn:microsoft.com/office/officeart/2005/8/layout/process2"/>
    <dgm:cxn modelId="{1113269B-30A6-4356-9DA0-1FD1B7FD752C}" type="presParOf" srcId="{C652E8FF-20C3-4DE6-AB55-451C2A4CBD55}" destId="{DC175CFA-53B3-4077-84E5-8CF68C742E72}" srcOrd="2" destOrd="0" presId="urn:microsoft.com/office/officeart/2005/8/layout/process2"/>
    <dgm:cxn modelId="{7C7D7681-B4AF-434C-9A30-940F2A000CA3}" type="presParOf" srcId="{C652E8FF-20C3-4DE6-AB55-451C2A4CBD55}" destId="{AEDF9893-BDB4-4284-89F8-7F30E7C35AD9}" srcOrd="3" destOrd="0" presId="urn:microsoft.com/office/officeart/2005/8/layout/process2"/>
    <dgm:cxn modelId="{BB5A1C68-98E3-4880-8569-DDBEA6A44F86}" type="presParOf" srcId="{AEDF9893-BDB4-4284-89F8-7F30E7C35AD9}" destId="{946EC8B2-8BBD-4A4F-8526-7AC2C6C49367}" srcOrd="0" destOrd="0" presId="urn:microsoft.com/office/officeart/2005/8/layout/process2"/>
    <dgm:cxn modelId="{30516970-E20E-4FAC-A766-E95A158CDB8E}" type="presParOf" srcId="{C652E8FF-20C3-4DE6-AB55-451C2A4CBD55}" destId="{3D71266C-7F8C-48FC-8B67-48FFEA38C831}" srcOrd="4" destOrd="0" presId="urn:microsoft.com/office/officeart/2005/8/layout/process2"/>
  </dgm:cxnLst>
  <dgm:bg>
    <a:noFill/>
  </dgm:bg>
  <dgm:whole/>
</dgm:dataModel>
</file>

<file path=ppt/diagrams/data7.xml><?xml version="1.0" encoding="utf-8"?>
<dgm:dataModel xmlns:dgm="http://schemas.openxmlformats.org/drawingml/2006/diagram" xmlns:a="http://schemas.openxmlformats.org/drawingml/2006/main">
  <dgm:ptLst>
    <dgm:pt modelId="{B5818F07-0A4D-40DE-8A5D-5E34549F6C7B}" type="doc">
      <dgm:prSet loTypeId="urn:microsoft.com/office/officeart/2005/8/layout/process2" loCatId="process" qsTypeId="urn:microsoft.com/office/officeart/2005/8/quickstyle/simple2" qsCatId="simple" csTypeId="urn:microsoft.com/office/officeart/2005/8/colors/accent6_5" csCatId="accent6" phldr="1"/>
      <dgm:spPr/>
    </dgm:pt>
    <dgm:pt modelId="{B954D950-5C55-41F0-AEE6-B678C051DA50}">
      <dgm:prSet phldrT="[Text]" custT="1"/>
      <dgm:spPr/>
      <dgm:t>
        <a:bodyPr/>
        <a:lstStyle/>
        <a:p>
          <a:r>
            <a:rPr lang="en-US" sz="1800" dirty="0" smtClean="0">
              <a:latin typeface="Calibri" pitchFamily="34" charset="0"/>
              <a:cs typeface="Calibri" pitchFamily="34" charset="0"/>
            </a:rPr>
            <a:t>IGST</a:t>
          </a:r>
          <a:endParaRPr lang="en-IN" sz="1800" dirty="0">
            <a:latin typeface="Calibri" pitchFamily="34" charset="0"/>
            <a:cs typeface="Calibri" pitchFamily="34" charset="0"/>
          </a:endParaRPr>
        </a:p>
      </dgm:t>
    </dgm:pt>
    <dgm:pt modelId="{1D296CBB-C16A-4374-AF92-C33E9E1C1F2E}" type="parTrans" cxnId="{80C00E6E-9D27-4206-8F93-967A7036E28E}">
      <dgm:prSet/>
      <dgm:spPr/>
      <dgm:t>
        <a:bodyPr/>
        <a:lstStyle/>
        <a:p>
          <a:endParaRPr lang="en-IN"/>
        </a:p>
      </dgm:t>
    </dgm:pt>
    <dgm:pt modelId="{09D884BA-7BE6-4958-AC4D-8B6491471C0E}" type="sibTrans" cxnId="{80C00E6E-9D27-4206-8F93-967A7036E28E}">
      <dgm:prSet/>
      <dgm:spPr/>
      <dgm:t>
        <a:bodyPr/>
        <a:lstStyle/>
        <a:p>
          <a:endParaRPr lang="en-IN"/>
        </a:p>
      </dgm:t>
    </dgm:pt>
    <dgm:pt modelId="{8BF6402C-09BA-4AD5-AC1F-B11F4712951E}">
      <dgm:prSet phldrT="[Text]" custT="1"/>
      <dgm:spPr/>
      <dgm:t>
        <a:bodyPr/>
        <a:lstStyle/>
        <a:p>
          <a:r>
            <a:rPr lang="en-US" sz="1800" dirty="0" smtClean="0">
              <a:latin typeface="Calibri" pitchFamily="34" charset="0"/>
              <a:cs typeface="Calibri" pitchFamily="34" charset="0"/>
            </a:rPr>
            <a:t>CGST</a:t>
          </a:r>
          <a:endParaRPr lang="en-IN" sz="1800" dirty="0">
            <a:latin typeface="Calibri" pitchFamily="34" charset="0"/>
            <a:cs typeface="Calibri" pitchFamily="34" charset="0"/>
          </a:endParaRPr>
        </a:p>
      </dgm:t>
    </dgm:pt>
    <dgm:pt modelId="{D45AA4E4-79B8-40F5-80CB-FB7D29142BBD}" type="parTrans" cxnId="{59A22590-3541-4F2F-BB5C-FBE05ACE5E2A}">
      <dgm:prSet/>
      <dgm:spPr/>
      <dgm:t>
        <a:bodyPr/>
        <a:lstStyle/>
        <a:p>
          <a:endParaRPr lang="en-IN"/>
        </a:p>
      </dgm:t>
    </dgm:pt>
    <dgm:pt modelId="{BDAE5FC7-2BFA-4191-8FD0-26E463FE8985}" type="sibTrans" cxnId="{59A22590-3541-4F2F-BB5C-FBE05ACE5E2A}">
      <dgm:prSet/>
      <dgm:spPr/>
      <dgm:t>
        <a:bodyPr/>
        <a:lstStyle/>
        <a:p>
          <a:endParaRPr lang="en-IN"/>
        </a:p>
      </dgm:t>
    </dgm:pt>
    <dgm:pt modelId="{FE6D5957-F5EB-45FD-92EB-26AD898D8581}">
      <dgm:prSet phldrT="[Text]" custT="1"/>
      <dgm:spPr/>
      <dgm:t>
        <a:bodyPr/>
        <a:lstStyle/>
        <a:p>
          <a:r>
            <a:rPr lang="en-US" sz="1800" dirty="0" smtClean="0">
              <a:latin typeface="Calibri" pitchFamily="34" charset="0"/>
              <a:cs typeface="Calibri" pitchFamily="34" charset="0"/>
            </a:rPr>
            <a:t>IGST</a:t>
          </a:r>
          <a:endParaRPr lang="en-IN" sz="1800" dirty="0">
            <a:latin typeface="Calibri" pitchFamily="34" charset="0"/>
            <a:cs typeface="Calibri" pitchFamily="34" charset="0"/>
          </a:endParaRPr>
        </a:p>
      </dgm:t>
    </dgm:pt>
    <dgm:pt modelId="{1E0A2C9F-3989-4586-9839-A529D7FAAD76}" type="sibTrans" cxnId="{DB94B95F-3288-4FF8-AC9D-C6D695CC86E3}">
      <dgm:prSet/>
      <dgm:spPr/>
      <dgm:t>
        <a:bodyPr/>
        <a:lstStyle/>
        <a:p>
          <a:endParaRPr lang="en-IN"/>
        </a:p>
      </dgm:t>
    </dgm:pt>
    <dgm:pt modelId="{5615FA67-DA7F-4766-AFA6-BCD886561AE7}" type="parTrans" cxnId="{DB94B95F-3288-4FF8-AC9D-C6D695CC86E3}">
      <dgm:prSet/>
      <dgm:spPr/>
      <dgm:t>
        <a:bodyPr/>
        <a:lstStyle/>
        <a:p>
          <a:endParaRPr lang="en-IN"/>
        </a:p>
      </dgm:t>
    </dgm:pt>
    <dgm:pt modelId="{4C7F059D-BC86-4E7A-8A14-C3B56B8C8795}">
      <dgm:prSet custT="1"/>
      <dgm:spPr/>
      <dgm:t>
        <a:bodyPr/>
        <a:lstStyle/>
        <a:p>
          <a:r>
            <a:rPr lang="en-US" sz="1800" dirty="0" smtClean="0">
              <a:latin typeface="Calibri" pitchFamily="34" charset="0"/>
              <a:cs typeface="Calibri" pitchFamily="34" charset="0"/>
            </a:rPr>
            <a:t>SGST</a:t>
          </a:r>
          <a:endParaRPr lang="en-IN" sz="1800" dirty="0">
            <a:latin typeface="Calibri" pitchFamily="34" charset="0"/>
            <a:cs typeface="Calibri" pitchFamily="34" charset="0"/>
          </a:endParaRPr>
        </a:p>
      </dgm:t>
    </dgm:pt>
    <dgm:pt modelId="{FE82212C-1FA7-4B78-B85E-6461742826A6}" type="parTrans" cxnId="{5FEE447D-212A-420C-9ED5-62E98C5F640E}">
      <dgm:prSet/>
      <dgm:spPr/>
      <dgm:t>
        <a:bodyPr/>
        <a:lstStyle/>
        <a:p>
          <a:endParaRPr lang="en-IN"/>
        </a:p>
      </dgm:t>
    </dgm:pt>
    <dgm:pt modelId="{6C112098-4BBD-45E5-8B63-A0CBFE8F57C7}" type="sibTrans" cxnId="{5FEE447D-212A-420C-9ED5-62E98C5F640E}">
      <dgm:prSet/>
      <dgm:spPr/>
      <dgm:t>
        <a:bodyPr/>
        <a:lstStyle/>
        <a:p>
          <a:endParaRPr lang="en-IN"/>
        </a:p>
      </dgm:t>
    </dgm:pt>
    <dgm:pt modelId="{C652E8FF-20C3-4DE6-AB55-451C2A4CBD55}" type="pres">
      <dgm:prSet presAssocID="{B5818F07-0A4D-40DE-8A5D-5E34549F6C7B}" presName="linearFlow" presStyleCnt="0">
        <dgm:presLayoutVars>
          <dgm:resizeHandles val="exact"/>
        </dgm:presLayoutVars>
      </dgm:prSet>
      <dgm:spPr/>
    </dgm:pt>
    <dgm:pt modelId="{9A6B0023-64C6-4D9A-92A3-4903236F6CFB}" type="pres">
      <dgm:prSet presAssocID="{B954D950-5C55-41F0-AEE6-B678C051DA50}" presName="node" presStyleLbl="node1" presStyleIdx="0" presStyleCnt="4" custLinFactNeighborY="-17391">
        <dgm:presLayoutVars>
          <dgm:bulletEnabled val="1"/>
        </dgm:presLayoutVars>
      </dgm:prSet>
      <dgm:spPr/>
      <dgm:t>
        <a:bodyPr/>
        <a:lstStyle/>
        <a:p>
          <a:endParaRPr lang="en-IN"/>
        </a:p>
      </dgm:t>
    </dgm:pt>
    <dgm:pt modelId="{B66FB9B5-2DB9-45A1-967F-1337FC423DCC}" type="pres">
      <dgm:prSet presAssocID="{09D884BA-7BE6-4958-AC4D-8B6491471C0E}" presName="sibTrans" presStyleLbl="sibTrans2D1" presStyleIdx="0" presStyleCnt="3"/>
      <dgm:spPr/>
      <dgm:t>
        <a:bodyPr/>
        <a:lstStyle/>
        <a:p>
          <a:endParaRPr lang="en-US"/>
        </a:p>
      </dgm:t>
    </dgm:pt>
    <dgm:pt modelId="{31FF87AA-C356-4226-B0F2-536851AE64C0}" type="pres">
      <dgm:prSet presAssocID="{09D884BA-7BE6-4958-AC4D-8B6491471C0E}" presName="connectorText" presStyleLbl="sibTrans2D1" presStyleIdx="0" presStyleCnt="3"/>
      <dgm:spPr/>
      <dgm:t>
        <a:bodyPr/>
        <a:lstStyle/>
        <a:p>
          <a:endParaRPr lang="en-US"/>
        </a:p>
      </dgm:t>
    </dgm:pt>
    <dgm:pt modelId="{DC175CFA-53B3-4077-84E5-8CF68C742E72}" type="pres">
      <dgm:prSet presAssocID="{FE6D5957-F5EB-45FD-92EB-26AD898D8581}" presName="node" presStyleLbl="node1" presStyleIdx="1" presStyleCnt="4">
        <dgm:presLayoutVars>
          <dgm:bulletEnabled val="1"/>
        </dgm:presLayoutVars>
      </dgm:prSet>
      <dgm:spPr/>
      <dgm:t>
        <a:bodyPr/>
        <a:lstStyle/>
        <a:p>
          <a:endParaRPr lang="en-IN"/>
        </a:p>
      </dgm:t>
    </dgm:pt>
    <dgm:pt modelId="{AEDF9893-BDB4-4284-89F8-7F30E7C35AD9}" type="pres">
      <dgm:prSet presAssocID="{1E0A2C9F-3989-4586-9839-A529D7FAAD76}" presName="sibTrans" presStyleLbl="sibTrans2D1" presStyleIdx="1" presStyleCnt="3"/>
      <dgm:spPr/>
      <dgm:t>
        <a:bodyPr/>
        <a:lstStyle/>
        <a:p>
          <a:endParaRPr lang="en-US"/>
        </a:p>
      </dgm:t>
    </dgm:pt>
    <dgm:pt modelId="{946EC8B2-8BBD-4A4F-8526-7AC2C6C49367}" type="pres">
      <dgm:prSet presAssocID="{1E0A2C9F-3989-4586-9839-A529D7FAAD76}" presName="connectorText" presStyleLbl="sibTrans2D1" presStyleIdx="1" presStyleCnt="3"/>
      <dgm:spPr/>
      <dgm:t>
        <a:bodyPr/>
        <a:lstStyle/>
        <a:p>
          <a:endParaRPr lang="en-US"/>
        </a:p>
      </dgm:t>
    </dgm:pt>
    <dgm:pt modelId="{3D71266C-7F8C-48FC-8B67-48FFEA38C831}" type="pres">
      <dgm:prSet presAssocID="{8BF6402C-09BA-4AD5-AC1F-B11F4712951E}" presName="node" presStyleLbl="node1" presStyleIdx="2" presStyleCnt="4">
        <dgm:presLayoutVars>
          <dgm:bulletEnabled val="1"/>
        </dgm:presLayoutVars>
      </dgm:prSet>
      <dgm:spPr/>
      <dgm:t>
        <a:bodyPr/>
        <a:lstStyle/>
        <a:p>
          <a:endParaRPr lang="en-IN"/>
        </a:p>
      </dgm:t>
    </dgm:pt>
    <dgm:pt modelId="{D91FA0D7-0BD9-4066-82E2-CBE0F9EDF4B6}" type="pres">
      <dgm:prSet presAssocID="{BDAE5FC7-2BFA-4191-8FD0-26E463FE8985}" presName="sibTrans" presStyleLbl="sibTrans2D1" presStyleIdx="2" presStyleCnt="3"/>
      <dgm:spPr/>
      <dgm:t>
        <a:bodyPr/>
        <a:lstStyle/>
        <a:p>
          <a:endParaRPr lang="en-US"/>
        </a:p>
      </dgm:t>
    </dgm:pt>
    <dgm:pt modelId="{A3F1B787-3185-4D9F-BDC2-AB7C528C89F4}" type="pres">
      <dgm:prSet presAssocID="{BDAE5FC7-2BFA-4191-8FD0-26E463FE8985}" presName="connectorText" presStyleLbl="sibTrans2D1" presStyleIdx="2" presStyleCnt="3"/>
      <dgm:spPr/>
      <dgm:t>
        <a:bodyPr/>
        <a:lstStyle/>
        <a:p>
          <a:endParaRPr lang="en-US"/>
        </a:p>
      </dgm:t>
    </dgm:pt>
    <dgm:pt modelId="{6C7425D2-BD20-4D7D-8D4C-99DD1313294B}" type="pres">
      <dgm:prSet presAssocID="{4C7F059D-BC86-4E7A-8A14-C3B56B8C8795}" presName="node" presStyleLbl="node1" presStyleIdx="3" presStyleCnt="4">
        <dgm:presLayoutVars>
          <dgm:bulletEnabled val="1"/>
        </dgm:presLayoutVars>
      </dgm:prSet>
      <dgm:spPr/>
      <dgm:t>
        <a:bodyPr/>
        <a:lstStyle/>
        <a:p>
          <a:endParaRPr lang="en-US"/>
        </a:p>
      </dgm:t>
    </dgm:pt>
  </dgm:ptLst>
  <dgm:cxnLst>
    <dgm:cxn modelId="{69EA1704-F811-4985-9DD3-1EF2DBB923A6}" type="presOf" srcId="{BDAE5FC7-2BFA-4191-8FD0-26E463FE8985}" destId="{A3F1B787-3185-4D9F-BDC2-AB7C528C89F4}" srcOrd="1" destOrd="0" presId="urn:microsoft.com/office/officeart/2005/8/layout/process2"/>
    <dgm:cxn modelId="{80C00E6E-9D27-4206-8F93-967A7036E28E}" srcId="{B5818F07-0A4D-40DE-8A5D-5E34549F6C7B}" destId="{B954D950-5C55-41F0-AEE6-B678C051DA50}" srcOrd="0" destOrd="0" parTransId="{1D296CBB-C16A-4374-AF92-C33E9E1C1F2E}" sibTransId="{09D884BA-7BE6-4958-AC4D-8B6491471C0E}"/>
    <dgm:cxn modelId="{6DE4D267-6997-44DD-AE10-7182676881B0}" type="presOf" srcId="{8BF6402C-09BA-4AD5-AC1F-B11F4712951E}" destId="{3D71266C-7F8C-48FC-8B67-48FFEA38C831}" srcOrd="0" destOrd="0" presId="urn:microsoft.com/office/officeart/2005/8/layout/process2"/>
    <dgm:cxn modelId="{0A85C079-0F51-46D7-9DD3-6217E73BB25C}" type="presOf" srcId="{BDAE5FC7-2BFA-4191-8FD0-26E463FE8985}" destId="{D91FA0D7-0BD9-4066-82E2-CBE0F9EDF4B6}" srcOrd="0" destOrd="0" presId="urn:microsoft.com/office/officeart/2005/8/layout/process2"/>
    <dgm:cxn modelId="{DB94B95F-3288-4FF8-AC9D-C6D695CC86E3}" srcId="{B5818F07-0A4D-40DE-8A5D-5E34549F6C7B}" destId="{FE6D5957-F5EB-45FD-92EB-26AD898D8581}" srcOrd="1" destOrd="0" parTransId="{5615FA67-DA7F-4766-AFA6-BCD886561AE7}" sibTransId="{1E0A2C9F-3989-4586-9839-A529D7FAAD76}"/>
    <dgm:cxn modelId="{B0AE3B43-C85D-4665-8C5D-6E1B9636AD6E}" type="presOf" srcId="{09D884BA-7BE6-4958-AC4D-8B6491471C0E}" destId="{B66FB9B5-2DB9-45A1-967F-1337FC423DCC}" srcOrd="0" destOrd="0" presId="urn:microsoft.com/office/officeart/2005/8/layout/process2"/>
    <dgm:cxn modelId="{A60ADF96-312A-4EC6-A76F-443AEFE3323B}" type="presOf" srcId="{4C7F059D-BC86-4E7A-8A14-C3B56B8C8795}" destId="{6C7425D2-BD20-4D7D-8D4C-99DD1313294B}" srcOrd="0" destOrd="0" presId="urn:microsoft.com/office/officeart/2005/8/layout/process2"/>
    <dgm:cxn modelId="{5428DE49-5725-41CB-9AE4-EBB6C25BCE1D}" type="presOf" srcId="{09D884BA-7BE6-4958-AC4D-8B6491471C0E}" destId="{31FF87AA-C356-4226-B0F2-536851AE64C0}" srcOrd="1" destOrd="0" presId="urn:microsoft.com/office/officeart/2005/8/layout/process2"/>
    <dgm:cxn modelId="{3AD618D9-3B78-4CC4-AEBD-1F2460BA8E99}" type="presOf" srcId="{1E0A2C9F-3989-4586-9839-A529D7FAAD76}" destId="{946EC8B2-8BBD-4A4F-8526-7AC2C6C49367}" srcOrd="1" destOrd="0" presId="urn:microsoft.com/office/officeart/2005/8/layout/process2"/>
    <dgm:cxn modelId="{D009B4ED-D334-4C24-A003-D74938A3D927}" type="presOf" srcId="{FE6D5957-F5EB-45FD-92EB-26AD898D8581}" destId="{DC175CFA-53B3-4077-84E5-8CF68C742E72}" srcOrd="0" destOrd="0" presId="urn:microsoft.com/office/officeart/2005/8/layout/process2"/>
    <dgm:cxn modelId="{5259E919-3E6D-4E15-B5CB-B4D6D3B3A1A3}" type="presOf" srcId="{1E0A2C9F-3989-4586-9839-A529D7FAAD76}" destId="{AEDF9893-BDB4-4284-89F8-7F30E7C35AD9}" srcOrd="0" destOrd="0" presId="urn:microsoft.com/office/officeart/2005/8/layout/process2"/>
    <dgm:cxn modelId="{B180F5B3-34F7-4EBA-B8C4-05CD36DAE0FF}" type="presOf" srcId="{B5818F07-0A4D-40DE-8A5D-5E34549F6C7B}" destId="{C652E8FF-20C3-4DE6-AB55-451C2A4CBD55}" srcOrd="0" destOrd="0" presId="urn:microsoft.com/office/officeart/2005/8/layout/process2"/>
    <dgm:cxn modelId="{64FFED9B-3A15-4DC6-8783-F9A3D2662B2D}" type="presOf" srcId="{B954D950-5C55-41F0-AEE6-B678C051DA50}" destId="{9A6B0023-64C6-4D9A-92A3-4903236F6CFB}" srcOrd="0" destOrd="0" presId="urn:microsoft.com/office/officeart/2005/8/layout/process2"/>
    <dgm:cxn modelId="{5FEE447D-212A-420C-9ED5-62E98C5F640E}" srcId="{B5818F07-0A4D-40DE-8A5D-5E34549F6C7B}" destId="{4C7F059D-BC86-4E7A-8A14-C3B56B8C8795}" srcOrd="3" destOrd="0" parTransId="{FE82212C-1FA7-4B78-B85E-6461742826A6}" sibTransId="{6C112098-4BBD-45E5-8B63-A0CBFE8F57C7}"/>
    <dgm:cxn modelId="{59A22590-3541-4F2F-BB5C-FBE05ACE5E2A}" srcId="{B5818F07-0A4D-40DE-8A5D-5E34549F6C7B}" destId="{8BF6402C-09BA-4AD5-AC1F-B11F4712951E}" srcOrd="2" destOrd="0" parTransId="{D45AA4E4-79B8-40F5-80CB-FB7D29142BBD}" sibTransId="{BDAE5FC7-2BFA-4191-8FD0-26E463FE8985}"/>
    <dgm:cxn modelId="{4DEFAA79-C43B-4C35-9C6B-C6A566D9CB6B}" type="presParOf" srcId="{C652E8FF-20C3-4DE6-AB55-451C2A4CBD55}" destId="{9A6B0023-64C6-4D9A-92A3-4903236F6CFB}" srcOrd="0" destOrd="0" presId="urn:microsoft.com/office/officeart/2005/8/layout/process2"/>
    <dgm:cxn modelId="{CA4F9874-9A67-4F88-BD04-3525D9509644}" type="presParOf" srcId="{C652E8FF-20C3-4DE6-AB55-451C2A4CBD55}" destId="{B66FB9B5-2DB9-45A1-967F-1337FC423DCC}" srcOrd="1" destOrd="0" presId="urn:microsoft.com/office/officeart/2005/8/layout/process2"/>
    <dgm:cxn modelId="{0E3606F9-F1F8-4150-8B33-9D2D963293A7}" type="presParOf" srcId="{B66FB9B5-2DB9-45A1-967F-1337FC423DCC}" destId="{31FF87AA-C356-4226-B0F2-536851AE64C0}" srcOrd="0" destOrd="0" presId="urn:microsoft.com/office/officeart/2005/8/layout/process2"/>
    <dgm:cxn modelId="{C4C2B923-921D-4AF2-8720-7BA4D69095DD}" type="presParOf" srcId="{C652E8FF-20C3-4DE6-AB55-451C2A4CBD55}" destId="{DC175CFA-53B3-4077-84E5-8CF68C742E72}" srcOrd="2" destOrd="0" presId="urn:microsoft.com/office/officeart/2005/8/layout/process2"/>
    <dgm:cxn modelId="{8288239A-1AC8-4AE7-8EB0-9E3188A91B94}" type="presParOf" srcId="{C652E8FF-20C3-4DE6-AB55-451C2A4CBD55}" destId="{AEDF9893-BDB4-4284-89F8-7F30E7C35AD9}" srcOrd="3" destOrd="0" presId="urn:microsoft.com/office/officeart/2005/8/layout/process2"/>
    <dgm:cxn modelId="{02CE8CA8-6792-4107-9382-3D3146672657}" type="presParOf" srcId="{AEDF9893-BDB4-4284-89F8-7F30E7C35AD9}" destId="{946EC8B2-8BBD-4A4F-8526-7AC2C6C49367}" srcOrd="0" destOrd="0" presId="urn:microsoft.com/office/officeart/2005/8/layout/process2"/>
    <dgm:cxn modelId="{018D1FD3-B13E-4906-85C9-F3790F2F8E17}" type="presParOf" srcId="{C652E8FF-20C3-4DE6-AB55-451C2A4CBD55}" destId="{3D71266C-7F8C-48FC-8B67-48FFEA38C831}" srcOrd="4" destOrd="0" presId="urn:microsoft.com/office/officeart/2005/8/layout/process2"/>
    <dgm:cxn modelId="{142D40C7-FC97-4182-9CC3-31A1F317942D}" type="presParOf" srcId="{C652E8FF-20C3-4DE6-AB55-451C2A4CBD55}" destId="{D91FA0D7-0BD9-4066-82E2-CBE0F9EDF4B6}" srcOrd="5" destOrd="0" presId="urn:microsoft.com/office/officeart/2005/8/layout/process2"/>
    <dgm:cxn modelId="{BF88B7FB-3AE7-4CA8-BED5-EDAAA31E8F0D}" type="presParOf" srcId="{D91FA0D7-0BD9-4066-82E2-CBE0F9EDF4B6}" destId="{A3F1B787-3185-4D9F-BDC2-AB7C528C89F4}" srcOrd="0" destOrd="0" presId="urn:microsoft.com/office/officeart/2005/8/layout/process2"/>
    <dgm:cxn modelId="{FC9306F0-3092-4F9D-892C-26DD95A957DA}" type="presParOf" srcId="{C652E8FF-20C3-4DE6-AB55-451C2A4CBD55}" destId="{6C7425D2-BD20-4D7D-8D4C-99DD1313294B}" srcOrd="6" destOrd="0" presId="urn:microsoft.com/office/officeart/2005/8/layout/process2"/>
  </dgm:cxnLst>
  <dgm:bg>
    <a:noFill/>
  </dgm:bg>
  <dgm:whole/>
</dgm:dataModel>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2013734" y="0"/>
            <a:ext cx="2922164" cy="494031"/>
          </a:xfrm>
          <a:prstGeom prst="rect">
            <a:avLst/>
          </a:prstGeom>
        </p:spPr>
        <p:txBody>
          <a:bodyPr vert="horz" lIns="91504" tIns="45752" rIns="91504" bIns="45752" rtlCol="0"/>
          <a:lstStyle>
            <a:lvl1pPr algn="r">
              <a:defRPr sz="1200"/>
            </a:lvl1pPr>
          </a:lstStyle>
          <a:p>
            <a:pPr algn="ctr"/>
            <a:fld id="{A58D162C-6EED-4D92-A3F0-E2F9F79D6714}" type="datetime1">
              <a:rPr lang="en-GB" smtClean="0"/>
              <a:pPr algn="ctr"/>
              <a:t>25/02/2016</a:t>
            </a:fld>
            <a:endParaRPr lang="en-US"/>
          </a:p>
        </p:txBody>
      </p:sp>
      <p:sp>
        <p:nvSpPr>
          <p:cNvPr id="5" name="Slide Number Placeholder 4"/>
          <p:cNvSpPr>
            <a:spLocks noGrp="1"/>
          </p:cNvSpPr>
          <p:nvPr>
            <p:ph type="sldNum" sz="quarter" idx="3"/>
          </p:nvPr>
        </p:nvSpPr>
        <p:spPr>
          <a:xfrm>
            <a:off x="1942296" y="9377044"/>
            <a:ext cx="2922164" cy="494030"/>
          </a:xfrm>
          <a:prstGeom prst="rect">
            <a:avLst/>
          </a:prstGeom>
        </p:spPr>
        <p:txBody>
          <a:bodyPr vert="horz" lIns="91504" tIns="45752" rIns="91504" bIns="45752" rtlCol="0" anchor="b"/>
          <a:lstStyle>
            <a:lvl1pPr algn="r">
              <a:defRPr sz="1200"/>
            </a:lvl1pPr>
          </a:lstStyle>
          <a:p>
            <a:pPr algn="ctr"/>
            <a:fld id="{7E226E58-2BA6-44D1-803C-D6ACB0889A91}" type="slidenum">
              <a:rPr lang="en-US" smtClean="0"/>
              <a:pPr algn="ctr"/>
              <a:t>‹#›</a:t>
            </a:fld>
            <a:endParaRPr lang="en-US"/>
          </a:p>
        </p:txBody>
      </p:sp>
    </p:spTree>
    <p:extLst>
      <p:ext uri="{BB962C8B-B14F-4D97-AF65-F5344CB8AC3E}">
        <p14:creationId xmlns="" xmlns:p14="http://schemas.microsoft.com/office/powerpoint/2010/main" val="27246754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3" cy="493634"/>
          </a:xfrm>
          <a:prstGeom prst="rect">
            <a:avLst/>
          </a:prstGeom>
        </p:spPr>
        <p:txBody>
          <a:bodyPr vert="horz" lIns="90397" tIns="45199" rIns="90397" bIns="45199" rtlCol="0"/>
          <a:lstStyle>
            <a:lvl1pPr algn="l">
              <a:defRPr sz="1200"/>
            </a:lvl1pPr>
          </a:lstStyle>
          <a:p>
            <a:endParaRPr lang="en-IN"/>
          </a:p>
        </p:txBody>
      </p:sp>
      <p:sp>
        <p:nvSpPr>
          <p:cNvPr id="3" name="Date Placeholder 2"/>
          <p:cNvSpPr>
            <a:spLocks noGrp="1"/>
          </p:cNvSpPr>
          <p:nvPr>
            <p:ph type="dt" idx="1"/>
          </p:nvPr>
        </p:nvSpPr>
        <p:spPr>
          <a:xfrm>
            <a:off x="3818970" y="0"/>
            <a:ext cx="2921583" cy="493634"/>
          </a:xfrm>
          <a:prstGeom prst="rect">
            <a:avLst/>
          </a:prstGeom>
        </p:spPr>
        <p:txBody>
          <a:bodyPr vert="horz" lIns="90397" tIns="45199" rIns="90397" bIns="45199" rtlCol="0"/>
          <a:lstStyle>
            <a:lvl1pPr algn="r">
              <a:defRPr sz="1200"/>
            </a:lvl1pPr>
          </a:lstStyle>
          <a:p>
            <a:fld id="{1562415D-AFC1-4095-9FD4-A590E26D9147}" type="datetime1">
              <a:rPr lang="en-GB" smtClean="0"/>
              <a:pPr/>
              <a:t>25/02/2016</a:t>
            </a:fld>
            <a:endParaRPr lang="en-IN"/>
          </a:p>
        </p:txBody>
      </p:sp>
      <p:sp>
        <p:nvSpPr>
          <p:cNvPr id="4" name="Slide Image Placeholder 3"/>
          <p:cNvSpPr>
            <a:spLocks noGrp="1" noRot="1" noChangeAspect="1"/>
          </p:cNvSpPr>
          <p:nvPr>
            <p:ph type="sldImg" idx="2"/>
          </p:nvPr>
        </p:nvSpPr>
        <p:spPr>
          <a:xfrm>
            <a:off x="60325" y="739775"/>
            <a:ext cx="6621463" cy="3703638"/>
          </a:xfrm>
          <a:prstGeom prst="rect">
            <a:avLst/>
          </a:prstGeom>
          <a:noFill/>
          <a:ln w="12700">
            <a:solidFill>
              <a:prstClr val="black"/>
            </a:solidFill>
          </a:ln>
        </p:spPr>
        <p:txBody>
          <a:bodyPr vert="horz" lIns="90397" tIns="45199" rIns="90397" bIns="45199" rtlCol="0" anchor="ctr"/>
          <a:lstStyle/>
          <a:p>
            <a:endParaRPr lang="en-IN"/>
          </a:p>
        </p:txBody>
      </p:sp>
      <p:sp>
        <p:nvSpPr>
          <p:cNvPr id="5" name="Notes Placeholder 4"/>
          <p:cNvSpPr>
            <a:spLocks noGrp="1"/>
          </p:cNvSpPr>
          <p:nvPr>
            <p:ph type="body" sz="quarter" idx="3"/>
          </p:nvPr>
        </p:nvSpPr>
        <p:spPr>
          <a:xfrm>
            <a:off x="674212" y="4689516"/>
            <a:ext cx="5393690" cy="4442699"/>
          </a:xfrm>
          <a:prstGeom prst="rect">
            <a:avLst/>
          </a:prstGeom>
        </p:spPr>
        <p:txBody>
          <a:bodyPr vert="horz" lIns="90397" tIns="45199" rIns="90397" bIns="451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377316"/>
            <a:ext cx="2921583" cy="493634"/>
          </a:xfrm>
          <a:prstGeom prst="rect">
            <a:avLst/>
          </a:prstGeom>
        </p:spPr>
        <p:txBody>
          <a:bodyPr vert="horz" lIns="90397" tIns="45199" rIns="90397" bIns="45199" rtlCol="0" anchor="b"/>
          <a:lstStyle>
            <a:lvl1pPr algn="l">
              <a:defRPr sz="1200"/>
            </a:lvl1pPr>
          </a:lstStyle>
          <a:p>
            <a:endParaRPr lang="en-IN"/>
          </a:p>
        </p:txBody>
      </p:sp>
      <p:sp>
        <p:nvSpPr>
          <p:cNvPr id="7" name="Slide Number Placeholder 6"/>
          <p:cNvSpPr>
            <a:spLocks noGrp="1"/>
          </p:cNvSpPr>
          <p:nvPr>
            <p:ph type="sldNum" sz="quarter" idx="5"/>
          </p:nvPr>
        </p:nvSpPr>
        <p:spPr>
          <a:xfrm>
            <a:off x="3818970" y="9377316"/>
            <a:ext cx="2921583" cy="493634"/>
          </a:xfrm>
          <a:prstGeom prst="rect">
            <a:avLst/>
          </a:prstGeom>
        </p:spPr>
        <p:txBody>
          <a:bodyPr vert="horz" lIns="90397" tIns="45199" rIns="90397" bIns="45199" rtlCol="0" anchor="b"/>
          <a:lstStyle>
            <a:lvl1pPr algn="r">
              <a:defRPr sz="1200"/>
            </a:lvl1pPr>
          </a:lstStyle>
          <a:p>
            <a:fld id="{92AA62CF-CF64-47E5-ACCF-41FE50F53207}" type="slidenum">
              <a:rPr lang="en-IN" smtClean="0"/>
              <a:pPr/>
              <a:t>‹#›</a:t>
            </a:fld>
            <a:endParaRPr lang="en-IN"/>
          </a:p>
        </p:txBody>
      </p:sp>
    </p:spTree>
    <p:extLst>
      <p:ext uri="{BB962C8B-B14F-4D97-AF65-F5344CB8AC3E}">
        <p14:creationId xmlns="" xmlns:p14="http://schemas.microsoft.com/office/powerpoint/2010/main" val="41445362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a:t>
            </a:fld>
            <a:endParaRPr lang="en-IN"/>
          </a:p>
        </p:txBody>
      </p:sp>
      <p:sp>
        <p:nvSpPr>
          <p:cNvPr id="5" name="Date Placeholder 4"/>
          <p:cNvSpPr>
            <a:spLocks noGrp="1"/>
          </p:cNvSpPr>
          <p:nvPr>
            <p:ph type="dt" idx="11"/>
          </p:nvPr>
        </p:nvSpPr>
        <p:spPr/>
        <p:txBody>
          <a:bodyPr/>
          <a:lstStyle/>
          <a:p>
            <a:fld id="{1579C9CF-5859-4E38-862B-F7C11954A4C8}" type="datetime1">
              <a:rPr lang="en-GB" smtClean="0"/>
              <a:pPr/>
              <a:t>25/02/2016</a:t>
            </a:fld>
            <a:endParaRPr lang="en-IN"/>
          </a:p>
        </p:txBody>
      </p:sp>
    </p:spTree>
    <p:extLst>
      <p:ext uri="{BB962C8B-B14F-4D97-AF65-F5344CB8AC3E}">
        <p14:creationId xmlns="" xmlns:p14="http://schemas.microsoft.com/office/powerpoint/2010/main" val="285142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12</a:t>
            </a:fld>
            <a:endParaRPr lang="en-IN"/>
          </a:p>
        </p:txBody>
      </p:sp>
      <p:sp>
        <p:nvSpPr>
          <p:cNvPr id="5" name="Date Placeholder 4"/>
          <p:cNvSpPr>
            <a:spLocks noGrp="1"/>
          </p:cNvSpPr>
          <p:nvPr>
            <p:ph type="dt" idx="11"/>
          </p:nvPr>
        </p:nvSpPr>
        <p:spPr/>
        <p:txBody>
          <a:bodyPr/>
          <a:lstStyle/>
          <a:p>
            <a:fld id="{6FB4319C-5A8B-47AF-AC3A-59A5F1D91A54}" type="datetime1">
              <a:rPr lang="en-GB" smtClean="0"/>
              <a:pPr/>
              <a:t>25/02/2016</a:t>
            </a:fld>
            <a:endParaRPr lang="en-IN"/>
          </a:p>
        </p:txBody>
      </p:sp>
    </p:spTree>
    <p:extLst>
      <p:ext uri="{BB962C8B-B14F-4D97-AF65-F5344CB8AC3E}">
        <p14:creationId xmlns="" xmlns:p14="http://schemas.microsoft.com/office/powerpoint/2010/main" val="298296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13</a:t>
            </a:fld>
            <a:endParaRPr lang="en-IN"/>
          </a:p>
        </p:txBody>
      </p:sp>
      <p:sp>
        <p:nvSpPr>
          <p:cNvPr id="5" name="Date Placeholder 4"/>
          <p:cNvSpPr>
            <a:spLocks noGrp="1"/>
          </p:cNvSpPr>
          <p:nvPr>
            <p:ph type="dt" idx="11"/>
          </p:nvPr>
        </p:nvSpPr>
        <p:spPr/>
        <p:txBody>
          <a:bodyPr/>
          <a:lstStyle/>
          <a:p>
            <a:fld id="{CCA33064-EAF9-4BA8-B575-236450256833}" type="datetime1">
              <a:rPr lang="en-GB" smtClean="0"/>
              <a:pPr/>
              <a:t>25/02/2016</a:t>
            </a:fld>
            <a:endParaRPr lang="en-IN"/>
          </a:p>
        </p:txBody>
      </p:sp>
    </p:spTree>
    <p:extLst>
      <p:ext uri="{BB962C8B-B14F-4D97-AF65-F5344CB8AC3E}">
        <p14:creationId xmlns="" xmlns:p14="http://schemas.microsoft.com/office/powerpoint/2010/main" val="342427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14</a:t>
            </a:fld>
            <a:endParaRPr lang="en-IN"/>
          </a:p>
        </p:txBody>
      </p:sp>
      <p:sp>
        <p:nvSpPr>
          <p:cNvPr id="5" name="Date Placeholder 4"/>
          <p:cNvSpPr>
            <a:spLocks noGrp="1"/>
          </p:cNvSpPr>
          <p:nvPr>
            <p:ph type="dt" idx="11"/>
          </p:nvPr>
        </p:nvSpPr>
        <p:spPr/>
        <p:txBody>
          <a:bodyPr/>
          <a:lstStyle/>
          <a:p>
            <a:fld id="{C3C39909-2D36-4C88-A6FC-81EA33C1CCD7}" type="datetime1">
              <a:rPr lang="en-GB" smtClean="0"/>
              <a:pPr/>
              <a:t>25/02/2016</a:t>
            </a:fld>
            <a:endParaRPr lang="en-IN"/>
          </a:p>
        </p:txBody>
      </p:sp>
    </p:spTree>
    <p:extLst>
      <p:ext uri="{BB962C8B-B14F-4D97-AF65-F5344CB8AC3E}">
        <p14:creationId xmlns="" xmlns:p14="http://schemas.microsoft.com/office/powerpoint/2010/main" val="37677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15</a:t>
            </a:fld>
            <a:endParaRPr lang="en-IN"/>
          </a:p>
        </p:txBody>
      </p:sp>
      <p:sp>
        <p:nvSpPr>
          <p:cNvPr id="5" name="Date Placeholder 4"/>
          <p:cNvSpPr>
            <a:spLocks noGrp="1"/>
          </p:cNvSpPr>
          <p:nvPr>
            <p:ph type="dt" idx="11"/>
          </p:nvPr>
        </p:nvSpPr>
        <p:spPr/>
        <p:txBody>
          <a:bodyPr/>
          <a:lstStyle/>
          <a:p>
            <a:fld id="{02139E1D-B1D8-4479-87FA-3655D6CF954A}" type="datetime1">
              <a:rPr lang="en-GB" smtClean="0"/>
              <a:pPr/>
              <a:t>25/02/2016</a:t>
            </a:fld>
            <a:endParaRPr lang="en-IN"/>
          </a:p>
        </p:txBody>
      </p:sp>
    </p:spTree>
    <p:extLst>
      <p:ext uri="{BB962C8B-B14F-4D97-AF65-F5344CB8AC3E}">
        <p14:creationId xmlns="" xmlns:p14="http://schemas.microsoft.com/office/powerpoint/2010/main" val="404261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16</a:t>
            </a:fld>
            <a:endParaRPr lang="en-IN"/>
          </a:p>
        </p:txBody>
      </p:sp>
      <p:sp>
        <p:nvSpPr>
          <p:cNvPr id="5" name="Date Placeholder 4"/>
          <p:cNvSpPr>
            <a:spLocks noGrp="1"/>
          </p:cNvSpPr>
          <p:nvPr>
            <p:ph type="dt" idx="11"/>
          </p:nvPr>
        </p:nvSpPr>
        <p:spPr/>
        <p:txBody>
          <a:bodyPr/>
          <a:lstStyle/>
          <a:p>
            <a:fld id="{4DCA2FA5-F5FD-45D7-A6F0-78B97BB61D0D}" type="datetime1">
              <a:rPr lang="en-GB" smtClean="0"/>
              <a:pPr/>
              <a:t>25/02/2016</a:t>
            </a:fld>
            <a:endParaRPr lang="en-IN"/>
          </a:p>
        </p:txBody>
      </p:sp>
    </p:spTree>
    <p:extLst>
      <p:ext uri="{BB962C8B-B14F-4D97-AF65-F5344CB8AC3E}">
        <p14:creationId xmlns="" xmlns:p14="http://schemas.microsoft.com/office/powerpoint/2010/main" val="422934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17</a:t>
            </a:fld>
            <a:endParaRPr lang="en-IN"/>
          </a:p>
        </p:txBody>
      </p:sp>
      <p:sp>
        <p:nvSpPr>
          <p:cNvPr id="5" name="Date Placeholder 4"/>
          <p:cNvSpPr>
            <a:spLocks noGrp="1"/>
          </p:cNvSpPr>
          <p:nvPr>
            <p:ph type="dt" idx="11"/>
          </p:nvPr>
        </p:nvSpPr>
        <p:spPr/>
        <p:txBody>
          <a:bodyPr/>
          <a:lstStyle/>
          <a:p>
            <a:fld id="{8603570B-E5F4-4230-B862-FC7A490F12FE}" type="datetime1">
              <a:rPr lang="en-GB" smtClean="0"/>
              <a:pPr/>
              <a:t>25/02/2016</a:t>
            </a:fld>
            <a:endParaRPr lang="en-IN"/>
          </a:p>
        </p:txBody>
      </p:sp>
    </p:spTree>
    <p:extLst>
      <p:ext uri="{BB962C8B-B14F-4D97-AF65-F5344CB8AC3E}">
        <p14:creationId xmlns="" xmlns:p14="http://schemas.microsoft.com/office/powerpoint/2010/main" val="2167583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18</a:t>
            </a:fld>
            <a:endParaRPr lang="en-IN"/>
          </a:p>
        </p:txBody>
      </p:sp>
      <p:sp>
        <p:nvSpPr>
          <p:cNvPr id="5" name="Date Placeholder 4"/>
          <p:cNvSpPr>
            <a:spLocks noGrp="1"/>
          </p:cNvSpPr>
          <p:nvPr>
            <p:ph type="dt" idx="11"/>
          </p:nvPr>
        </p:nvSpPr>
        <p:spPr/>
        <p:txBody>
          <a:bodyPr/>
          <a:lstStyle/>
          <a:p>
            <a:fld id="{60CBE314-E9AA-41CB-AC57-71A662857838}" type="datetime1">
              <a:rPr lang="en-GB" smtClean="0"/>
              <a:pPr/>
              <a:t>25/02/2016</a:t>
            </a:fld>
            <a:endParaRPr lang="en-IN"/>
          </a:p>
        </p:txBody>
      </p:sp>
    </p:spTree>
    <p:extLst>
      <p:ext uri="{BB962C8B-B14F-4D97-AF65-F5344CB8AC3E}">
        <p14:creationId xmlns="" xmlns:p14="http://schemas.microsoft.com/office/powerpoint/2010/main" val="831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20</a:t>
            </a:fld>
            <a:endParaRPr lang="en-IN"/>
          </a:p>
        </p:txBody>
      </p:sp>
      <p:sp>
        <p:nvSpPr>
          <p:cNvPr id="5" name="Date Placeholder 4"/>
          <p:cNvSpPr>
            <a:spLocks noGrp="1"/>
          </p:cNvSpPr>
          <p:nvPr>
            <p:ph type="dt" idx="11"/>
          </p:nvPr>
        </p:nvSpPr>
        <p:spPr/>
        <p:txBody>
          <a:bodyPr/>
          <a:lstStyle/>
          <a:p>
            <a:fld id="{1683D5CE-83D5-4140-8319-873986D30F65}" type="datetime1">
              <a:rPr lang="en-GB" smtClean="0"/>
              <a:pPr/>
              <a:t>25/02/2016</a:t>
            </a:fld>
            <a:endParaRPr lang="en-IN"/>
          </a:p>
        </p:txBody>
      </p:sp>
    </p:spTree>
    <p:extLst>
      <p:ext uri="{BB962C8B-B14F-4D97-AF65-F5344CB8AC3E}">
        <p14:creationId xmlns="" xmlns:p14="http://schemas.microsoft.com/office/powerpoint/2010/main" val="195113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22</a:t>
            </a:fld>
            <a:endParaRPr lang="en-IN"/>
          </a:p>
        </p:txBody>
      </p:sp>
      <p:sp>
        <p:nvSpPr>
          <p:cNvPr id="5" name="Date Placeholder 4"/>
          <p:cNvSpPr>
            <a:spLocks noGrp="1"/>
          </p:cNvSpPr>
          <p:nvPr>
            <p:ph type="dt" idx="11"/>
          </p:nvPr>
        </p:nvSpPr>
        <p:spPr/>
        <p:txBody>
          <a:bodyPr/>
          <a:lstStyle/>
          <a:p>
            <a:fld id="{3845D878-C7FD-40DB-A874-73A2BFA2B323}" type="datetime1">
              <a:rPr lang="en-GB" smtClean="0"/>
              <a:pPr/>
              <a:t>25/02/2016</a:t>
            </a:fld>
            <a:endParaRPr lang="en-IN"/>
          </a:p>
        </p:txBody>
      </p:sp>
    </p:spTree>
    <p:extLst>
      <p:ext uri="{BB962C8B-B14F-4D97-AF65-F5344CB8AC3E}">
        <p14:creationId xmlns="" xmlns:p14="http://schemas.microsoft.com/office/powerpoint/2010/main" val="2147743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4" name="Slide Number Placeholder 3"/>
          <p:cNvSpPr>
            <a:spLocks noGrp="1"/>
          </p:cNvSpPr>
          <p:nvPr>
            <p:ph type="sldNum" sz="quarter" idx="5"/>
          </p:nvPr>
        </p:nvSpPr>
        <p:spPr/>
        <p:txBody>
          <a:bodyPr/>
          <a:lstStyle/>
          <a:p>
            <a:pPr>
              <a:defRPr/>
            </a:pPr>
            <a:fld id="{FC666859-CE33-404F-824D-813600EE8F07}" type="slidenum">
              <a:rPr lang="en-IN" smtClean="0"/>
              <a:pPr>
                <a:defRPr/>
              </a:pPr>
              <a:t>26</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2</a:t>
            </a:fld>
            <a:endParaRPr lang="en-IN"/>
          </a:p>
        </p:txBody>
      </p:sp>
      <p:sp>
        <p:nvSpPr>
          <p:cNvPr id="5" name="Date Placeholder 4"/>
          <p:cNvSpPr>
            <a:spLocks noGrp="1"/>
          </p:cNvSpPr>
          <p:nvPr>
            <p:ph type="dt" idx="11"/>
          </p:nvPr>
        </p:nvSpPr>
        <p:spPr/>
        <p:txBody>
          <a:bodyPr/>
          <a:lstStyle/>
          <a:p>
            <a:fld id="{C9214DBD-05C0-4CF4-9A56-07F9F7347E35}" type="datetime1">
              <a:rPr lang="en-GB" smtClean="0"/>
              <a:pPr/>
              <a:t>25/02/2016</a:t>
            </a:fld>
            <a:endParaRPr lang="en-IN"/>
          </a:p>
        </p:txBody>
      </p:sp>
    </p:spTree>
    <p:extLst>
      <p:ext uri="{BB962C8B-B14F-4D97-AF65-F5344CB8AC3E}">
        <p14:creationId xmlns="" xmlns:p14="http://schemas.microsoft.com/office/powerpoint/2010/main" val="285142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562415D-AFC1-4095-9FD4-A590E26D9147}" type="datetime1">
              <a:rPr lang="en-GB" smtClean="0"/>
              <a:pPr/>
              <a:t>25/02/2016</a:t>
            </a:fld>
            <a:endParaRPr lang="en-IN"/>
          </a:p>
        </p:txBody>
      </p:sp>
      <p:sp>
        <p:nvSpPr>
          <p:cNvPr id="5" name="Slide Number Placeholder 4"/>
          <p:cNvSpPr>
            <a:spLocks noGrp="1"/>
          </p:cNvSpPr>
          <p:nvPr>
            <p:ph type="sldNum" sz="quarter" idx="11"/>
          </p:nvPr>
        </p:nvSpPr>
        <p:spPr/>
        <p:txBody>
          <a:bodyPr/>
          <a:lstStyle/>
          <a:p>
            <a:fld id="{92AA62CF-CF64-47E5-ACCF-41FE50F53207}" type="slidenum">
              <a:rPr lang="en-IN" smtClean="0"/>
              <a:pPr/>
              <a:t>34</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40</a:t>
            </a:fld>
            <a:endParaRPr lang="en-IN"/>
          </a:p>
        </p:txBody>
      </p:sp>
      <p:sp>
        <p:nvSpPr>
          <p:cNvPr id="5" name="Date Placeholder 4"/>
          <p:cNvSpPr>
            <a:spLocks noGrp="1"/>
          </p:cNvSpPr>
          <p:nvPr>
            <p:ph type="dt" idx="11"/>
          </p:nvPr>
        </p:nvSpPr>
        <p:spPr/>
        <p:txBody>
          <a:bodyPr/>
          <a:lstStyle/>
          <a:p>
            <a:fld id="{FF14B19B-425A-4D39-84E5-CEA11B66E1C8}" type="datetime1">
              <a:rPr lang="en-GB" smtClean="0"/>
              <a:pPr/>
              <a:t>25/02/2016</a:t>
            </a:fld>
            <a:endParaRPr lang="en-IN"/>
          </a:p>
        </p:txBody>
      </p:sp>
    </p:spTree>
    <p:extLst>
      <p:ext uri="{BB962C8B-B14F-4D97-AF65-F5344CB8AC3E}">
        <p14:creationId xmlns="" xmlns:p14="http://schemas.microsoft.com/office/powerpoint/2010/main" val="1951138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43</a:t>
            </a:fld>
            <a:endParaRPr lang="en-IN"/>
          </a:p>
        </p:txBody>
      </p:sp>
      <p:sp>
        <p:nvSpPr>
          <p:cNvPr id="5" name="Date Placeholder 4"/>
          <p:cNvSpPr>
            <a:spLocks noGrp="1"/>
          </p:cNvSpPr>
          <p:nvPr>
            <p:ph type="dt" idx="11"/>
          </p:nvPr>
        </p:nvSpPr>
        <p:spPr/>
        <p:txBody>
          <a:bodyPr/>
          <a:lstStyle/>
          <a:p>
            <a:fld id="{59CDF704-65AA-4727-9B6C-8D21E3557795}" type="datetime1">
              <a:rPr lang="en-GB" smtClean="0"/>
              <a:pPr/>
              <a:t>25/02/2016</a:t>
            </a:fld>
            <a:endParaRPr lang="en-IN"/>
          </a:p>
        </p:txBody>
      </p:sp>
    </p:spTree>
    <p:extLst>
      <p:ext uri="{BB962C8B-B14F-4D97-AF65-F5344CB8AC3E}">
        <p14:creationId xmlns="" xmlns:p14="http://schemas.microsoft.com/office/powerpoint/2010/main" val="1951138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44</a:t>
            </a:fld>
            <a:endParaRPr lang="en-IN"/>
          </a:p>
        </p:txBody>
      </p:sp>
      <p:sp>
        <p:nvSpPr>
          <p:cNvPr id="5" name="Date Placeholder 4"/>
          <p:cNvSpPr>
            <a:spLocks noGrp="1"/>
          </p:cNvSpPr>
          <p:nvPr>
            <p:ph type="dt" idx="11"/>
          </p:nvPr>
        </p:nvSpPr>
        <p:spPr/>
        <p:txBody>
          <a:bodyPr/>
          <a:lstStyle/>
          <a:p>
            <a:fld id="{E150810E-323B-4317-AA2F-2A8B50658CFD}" type="datetime1">
              <a:rPr lang="en-GB" smtClean="0"/>
              <a:pPr/>
              <a:t>25/02/2016</a:t>
            </a:fld>
            <a:endParaRPr lang="en-IN"/>
          </a:p>
        </p:txBody>
      </p:sp>
    </p:spTree>
    <p:extLst>
      <p:ext uri="{BB962C8B-B14F-4D97-AF65-F5344CB8AC3E}">
        <p14:creationId xmlns="" xmlns:p14="http://schemas.microsoft.com/office/powerpoint/2010/main" val="347899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45</a:t>
            </a:fld>
            <a:endParaRPr lang="en-IN"/>
          </a:p>
        </p:txBody>
      </p:sp>
      <p:sp>
        <p:nvSpPr>
          <p:cNvPr id="5" name="Date Placeholder 4"/>
          <p:cNvSpPr>
            <a:spLocks noGrp="1"/>
          </p:cNvSpPr>
          <p:nvPr>
            <p:ph type="dt" idx="11"/>
          </p:nvPr>
        </p:nvSpPr>
        <p:spPr/>
        <p:txBody>
          <a:bodyPr/>
          <a:lstStyle/>
          <a:p>
            <a:fld id="{F56CAB05-2319-4255-A70C-A91FA7788B49}" type="datetime1">
              <a:rPr lang="en-GB" smtClean="0"/>
              <a:pPr/>
              <a:t>25/02/2016</a:t>
            </a:fld>
            <a:endParaRPr lang="en-IN"/>
          </a:p>
        </p:txBody>
      </p:sp>
    </p:spTree>
    <p:extLst>
      <p:ext uri="{BB962C8B-B14F-4D97-AF65-F5344CB8AC3E}">
        <p14:creationId xmlns="" xmlns:p14="http://schemas.microsoft.com/office/powerpoint/2010/main" val="185183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60325" y="739775"/>
            <a:ext cx="6621463" cy="3703638"/>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4" name="Slide Number Placeholder 3"/>
          <p:cNvSpPr>
            <a:spLocks noGrp="1"/>
          </p:cNvSpPr>
          <p:nvPr>
            <p:ph type="sldNum" sz="quarter" idx="5"/>
          </p:nvPr>
        </p:nvSpPr>
        <p:spPr/>
        <p:txBody>
          <a:bodyPr/>
          <a:lstStyle/>
          <a:p>
            <a:pPr>
              <a:defRPr/>
            </a:pPr>
            <a:fld id="{ECAF9608-B0ED-4DAF-B631-5CA79B2E08E6}" type="slidenum">
              <a:rPr lang="en-IN" smtClean="0"/>
              <a:pPr>
                <a:defRPr/>
              </a:pPr>
              <a:t>3</a:t>
            </a:fld>
            <a:endParaRPr lang="en-IN"/>
          </a:p>
        </p:txBody>
      </p:sp>
      <p:sp>
        <p:nvSpPr>
          <p:cNvPr id="5" name="Date Placeholder 4"/>
          <p:cNvSpPr>
            <a:spLocks noGrp="1"/>
          </p:cNvSpPr>
          <p:nvPr>
            <p:ph type="dt" idx="10"/>
          </p:nvPr>
        </p:nvSpPr>
        <p:spPr/>
        <p:txBody>
          <a:bodyPr/>
          <a:lstStyle/>
          <a:p>
            <a:fld id="{12D0DFE0-4630-4106-88B6-C98FE807101C}" type="datetime1">
              <a:rPr lang="en-GB" smtClean="0"/>
              <a:pPr/>
              <a:t>25/02/2016</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60325" y="739775"/>
            <a:ext cx="6621463" cy="3703638"/>
          </a:xfrm>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4" name="Slide Number Placeholder 3"/>
          <p:cNvSpPr>
            <a:spLocks noGrp="1"/>
          </p:cNvSpPr>
          <p:nvPr>
            <p:ph type="sldNum" sz="quarter" idx="5"/>
          </p:nvPr>
        </p:nvSpPr>
        <p:spPr/>
        <p:txBody>
          <a:bodyPr/>
          <a:lstStyle/>
          <a:p>
            <a:pPr>
              <a:defRPr/>
            </a:pPr>
            <a:fld id="{1EDD896C-BE00-4C52-A82E-F95CA0788EE4}" type="slidenum">
              <a:rPr lang="en-IN" smtClean="0"/>
              <a:pPr>
                <a:defRPr/>
              </a:pPr>
              <a:t>4</a:t>
            </a:fld>
            <a:endParaRPr lang="en-IN"/>
          </a:p>
        </p:txBody>
      </p:sp>
      <p:sp>
        <p:nvSpPr>
          <p:cNvPr id="5" name="Date Placeholder 4"/>
          <p:cNvSpPr>
            <a:spLocks noGrp="1"/>
          </p:cNvSpPr>
          <p:nvPr>
            <p:ph type="dt" idx="10"/>
          </p:nvPr>
        </p:nvSpPr>
        <p:spPr/>
        <p:txBody>
          <a:bodyPr/>
          <a:lstStyle/>
          <a:p>
            <a:fld id="{1F6C0B01-7A58-48BF-97C6-47FCFCE4BF0F}" type="datetime1">
              <a:rPr lang="en-GB" smtClean="0"/>
              <a:pPr/>
              <a:t>25/02/2016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7</a:t>
            </a:fld>
            <a:endParaRPr lang="en-IN"/>
          </a:p>
        </p:txBody>
      </p:sp>
      <p:sp>
        <p:nvSpPr>
          <p:cNvPr id="5" name="Date Placeholder 4"/>
          <p:cNvSpPr>
            <a:spLocks noGrp="1"/>
          </p:cNvSpPr>
          <p:nvPr>
            <p:ph type="dt" idx="11"/>
          </p:nvPr>
        </p:nvSpPr>
        <p:spPr/>
        <p:txBody>
          <a:bodyPr/>
          <a:lstStyle/>
          <a:p>
            <a:fld id="{11D70DEE-3444-4255-9960-307DBCE7DD87}" type="datetime1">
              <a:rPr lang="en-GB" smtClean="0"/>
              <a:pPr/>
              <a:t>25/02/2016</a:t>
            </a:fld>
            <a:endParaRPr lang="en-IN"/>
          </a:p>
        </p:txBody>
      </p:sp>
    </p:spTree>
    <p:extLst>
      <p:ext uri="{BB962C8B-B14F-4D97-AF65-F5344CB8AC3E}">
        <p14:creationId xmlns="" xmlns:p14="http://schemas.microsoft.com/office/powerpoint/2010/main" val="386174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8</a:t>
            </a:fld>
            <a:endParaRPr lang="en-IN"/>
          </a:p>
        </p:txBody>
      </p:sp>
      <p:sp>
        <p:nvSpPr>
          <p:cNvPr id="5" name="Date Placeholder 4"/>
          <p:cNvSpPr>
            <a:spLocks noGrp="1"/>
          </p:cNvSpPr>
          <p:nvPr>
            <p:ph type="dt" idx="11"/>
          </p:nvPr>
        </p:nvSpPr>
        <p:spPr/>
        <p:txBody>
          <a:bodyPr/>
          <a:lstStyle/>
          <a:p>
            <a:fld id="{663F5FFE-9186-40B3-927B-605348382329}" type="datetime1">
              <a:rPr lang="en-GB" smtClean="0"/>
              <a:pPr/>
              <a:t>25/02/2016</a:t>
            </a:fld>
            <a:endParaRPr lang="en-IN"/>
          </a:p>
        </p:txBody>
      </p:sp>
    </p:spTree>
    <p:extLst>
      <p:ext uri="{BB962C8B-B14F-4D97-AF65-F5344CB8AC3E}">
        <p14:creationId xmlns="" xmlns:p14="http://schemas.microsoft.com/office/powerpoint/2010/main" val="218522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9</a:t>
            </a:fld>
            <a:endParaRPr lang="en-IN"/>
          </a:p>
        </p:txBody>
      </p:sp>
      <p:sp>
        <p:nvSpPr>
          <p:cNvPr id="5" name="Date Placeholder 4"/>
          <p:cNvSpPr>
            <a:spLocks noGrp="1"/>
          </p:cNvSpPr>
          <p:nvPr>
            <p:ph type="dt" idx="11"/>
          </p:nvPr>
        </p:nvSpPr>
        <p:spPr/>
        <p:txBody>
          <a:bodyPr/>
          <a:lstStyle/>
          <a:p>
            <a:fld id="{ECFC0FC9-74C1-4E88-96C3-57B4982CE1C2}" type="datetime1">
              <a:rPr lang="en-GB" smtClean="0"/>
              <a:pPr/>
              <a:t>25/02/2016</a:t>
            </a:fld>
            <a:endParaRPr lang="en-IN"/>
          </a:p>
        </p:txBody>
      </p:sp>
    </p:spTree>
    <p:extLst>
      <p:ext uri="{BB962C8B-B14F-4D97-AF65-F5344CB8AC3E}">
        <p14:creationId xmlns="" xmlns:p14="http://schemas.microsoft.com/office/powerpoint/2010/main" val="78008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0325" y="739775"/>
            <a:ext cx="6621463" cy="3703638"/>
          </a:xfrm>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1A7C4F-D1E4-4A29-8026-8A769A276205}" type="slidenum">
              <a:rPr lang="en-IN">
                <a:cs typeface="Arial" charset="0"/>
              </a:rPr>
              <a:pPr fontAlgn="base">
                <a:spcBef>
                  <a:spcPct val="0"/>
                </a:spcBef>
                <a:spcAft>
                  <a:spcPct val="0"/>
                </a:spcAft>
                <a:defRPr/>
              </a:pPr>
              <a:t>10</a:t>
            </a:fld>
            <a:endParaRPr lang="en-IN">
              <a:cs typeface="Arial" charset="0"/>
            </a:endParaRPr>
          </a:p>
        </p:txBody>
      </p:sp>
      <p:sp>
        <p:nvSpPr>
          <p:cNvPr id="5" name="Date Placeholder 4"/>
          <p:cNvSpPr>
            <a:spLocks noGrp="1"/>
          </p:cNvSpPr>
          <p:nvPr>
            <p:ph type="dt" idx="10"/>
          </p:nvPr>
        </p:nvSpPr>
        <p:spPr/>
        <p:txBody>
          <a:bodyPr/>
          <a:lstStyle/>
          <a:p>
            <a:fld id="{36C07A4B-3A84-4A97-992F-86BB2C769F1C}" type="datetime1">
              <a:rPr lang="en-GB" smtClean="0"/>
              <a:pPr/>
              <a:t>25/02/2016</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739775"/>
            <a:ext cx="6621463"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A62CF-CF64-47E5-ACCF-41FE50F53207}" type="slidenum">
              <a:rPr lang="en-IN" smtClean="0"/>
              <a:pPr/>
              <a:t>11</a:t>
            </a:fld>
            <a:endParaRPr lang="en-IN"/>
          </a:p>
        </p:txBody>
      </p:sp>
      <p:sp>
        <p:nvSpPr>
          <p:cNvPr id="5" name="Date Placeholder 4"/>
          <p:cNvSpPr>
            <a:spLocks noGrp="1"/>
          </p:cNvSpPr>
          <p:nvPr>
            <p:ph type="dt" idx="11"/>
          </p:nvPr>
        </p:nvSpPr>
        <p:spPr/>
        <p:txBody>
          <a:bodyPr/>
          <a:lstStyle/>
          <a:p>
            <a:fld id="{ABED6632-FFC7-45AA-AF8A-188E8F238A1B}" type="datetime1">
              <a:rPr lang="en-GB" smtClean="0"/>
              <a:pPr/>
              <a:t>25/02/2016</a:t>
            </a:fld>
            <a:endParaRPr lang="en-IN"/>
          </a:p>
        </p:txBody>
      </p:sp>
    </p:spTree>
    <p:extLst>
      <p:ext uri="{BB962C8B-B14F-4D97-AF65-F5344CB8AC3E}">
        <p14:creationId xmlns="" xmlns:p14="http://schemas.microsoft.com/office/powerpoint/2010/main" val="162842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20775" y="359898"/>
            <a:ext cx="9930813"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20775" y="1850064"/>
            <a:ext cx="9930813"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AD987C0-5597-40EE-8CCD-CBC99A78C003}" type="datetime1">
              <a:rPr lang="en-US" smtClean="0"/>
              <a:pPr/>
              <a:t>2/25/2016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8" name="Oval 7"/>
          <p:cNvSpPr/>
          <p:nvPr/>
        </p:nvSpPr>
        <p:spPr>
          <a:xfrm>
            <a:off x="1235456" y="1413802"/>
            <a:ext cx="28198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51540" y="1345016"/>
            <a:ext cx="858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0C3F43-EB81-4D79-88D6-8CD2E8B5AC89}" type="datetime1">
              <a:rPr lang="en-US" smtClean="0"/>
              <a:pPr/>
              <a:t>2/25/2016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197" y="274640"/>
            <a:ext cx="2452053"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32533" y="274641"/>
            <a:ext cx="7458327"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D50CCA-69AE-4E67-A7CB-AF52FE4F7DAD}" type="datetime1">
              <a:rPr lang="en-US" smtClean="0"/>
              <a:pPr/>
              <a:t>2/25/2016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BB903E-2EF1-4F12-873E-22B4059D28B7}" type="datetime1">
              <a:rPr lang="en-US" smtClean="0"/>
              <a:pPr/>
              <a:t>2/25/2016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60896" y="-54"/>
            <a:ext cx="919519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57105" y="2600325"/>
            <a:ext cx="8582184"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57105" y="1066800"/>
            <a:ext cx="8582184"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E1F786E-DB6C-48F4-94EB-95385FDDE572}" type="datetime1">
              <a:rPr lang="en-US" smtClean="0"/>
              <a:pPr/>
              <a:t>2/25/2016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3065066" y="0"/>
            <a:ext cx="102169"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912645" y="2814656"/>
            <a:ext cx="28198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28729" y="2745870"/>
            <a:ext cx="858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861" y="274320"/>
            <a:ext cx="10053416"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24861" y="1524000"/>
            <a:ext cx="490410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74172" y="1524000"/>
            <a:ext cx="490410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F8B784-5902-42AC-9F85-872A81722E8F}" type="datetime1">
              <a:rPr lang="en-US" smtClean="0"/>
              <a:pPr/>
              <a:t>2/25/2016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3013" y="5160336"/>
            <a:ext cx="11034237"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13013" y="328278"/>
            <a:ext cx="5394516"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52734" y="328278"/>
            <a:ext cx="5394516"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13013" y="969336"/>
            <a:ext cx="5394516"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52734" y="969336"/>
            <a:ext cx="5394516"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B18D46-5CAA-4B35-AE48-DB35732A6689}" type="datetime1">
              <a:rPr lang="en-US" smtClean="0"/>
              <a:pPr/>
              <a:t>2/25/2016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4861" y="274320"/>
            <a:ext cx="10053416"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E2DF5F3-F720-4FF7-8FAF-594E782DBFA5}" type="datetime1">
              <a:rPr lang="en-US" smtClean="0"/>
              <a:pPr/>
              <a:t>2/25/2016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60889" y="0"/>
            <a:ext cx="1089937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117FA45-D0B6-4586-8E16-224A0354CA94}" type="datetime1">
              <a:rPr lang="en-US" smtClean="0"/>
              <a:pPr/>
              <a:t>2/25/2016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360889" y="-54"/>
            <a:ext cx="9808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013" y="216778"/>
            <a:ext cx="5108443"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13013" y="1406964"/>
            <a:ext cx="5108443"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13013" y="2133601"/>
            <a:ext cx="10932068"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06FF34-7899-4841-ABCE-8817F41437C4}" type="datetime1">
              <a:rPr lang="en-US" smtClean="0"/>
              <a:pPr/>
              <a:t>2/25/2016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93142" y="1066800"/>
            <a:ext cx="3678079"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5BA2F00-DBE3-4DED-B7C6-244958B0BAE8}" type="datetime1">
              <a:rPr lang="en-US" smtClean="0"/>
              <a:pPr/>
              <a:t>2/25/2016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1021688" y="1066800"/>
            <a:ext cx="6130132"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23857" y="1143004"/>
            <a:ext cx="5925794"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31928" y="954341"/>
            <a:ext cx="91952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708910" y="936786"/>
            <a:ext cx="870479"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23857" y="4800600"/>
            <a:ext cx="5925794"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93993" y="-815922"/>
            <a:ext cx="2197418"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6349" y="21103"/>
            <a:ext cx="2282295"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5207" y="1055077"/>
            <a:ext cx="1509360"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8060" y="-54"/>
            <a:ext cx="10902204"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24861" y="274638"/>
            <a:ext cx="10053416"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24861" y="1447800"/>
            <a:ext cx="10053416"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801936" y="6305550"/>
            <a:ext cx="2860728"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16AE4E4-FF8D-4C2C-B62D-247AC43D01C9}" type="datetime1">
              <a:rPr lang="en-US" smtClean="0"/>
              <a:pPr/>
              <a:t>2/25/2016</a:t>
            </a:fld>
            <a:endParaRPr lang="en-US"/>
          </a:p>
        </p:txBody>
      </p:sp>
      <p:sp>
        <p:nvSpPr>
          <p:cNvPr id="10" name="Footer Placeholder 9"/>
          <p:cNvSpPr>
            <a:spLocks noGrp="1"/>
          </p:cNvSpPr>
          <p:nvPr>
            <p:ph type="ftr" sz="quarter" idx="3"/>
          </p:nvPr>
        </p:nvSpPr>
        <p:spPr>
          <a:xfrm>
            <a:off x="7662664" y="6305550"/>
            <a:ext cx="3882417"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6513267" y="6286520"/>
            <a:ext cx="613013" cy="476250"/>
          </a:xfrm>
          <a:prstGeom prst="rect">
            <a:avLst/>
          </a:prstGeom>
        </p:spPr>
        <p:txBody>
          <a:bodyPr anchor="b"/>
          <a:lstStyle>
            <a:lvl1pPr algn="ctr" eaLnBrk="1" latinLnBrk="0" hangingPunct="1">
              <a:defRPr kumimoji="0" sz="1200">
                <a:solidFill>
                  <a:schemeClr val="accent1">
                    <a:lumMod val="75000"/>
                  </a:schemeClr>
                </a:solidFill>
                <a:effectLst/>
                <a:latin typeface="Calibri" pitchFamily="34" charset="0"/>
                <a:cs typeface="Calibri" pitchFamily="34" charset="0"/>
              </a:defRPr>
            </a:lvl1pPr>
            <a:extLst/>
          </a:lstStyle>
          <a:p>
            <a:fld id="{B6F15528-21DE-4FAA-801E-634DDDAF4B2B}" type="slidenum">
              <a:rPr lang="en-US" smtClean="0"/>
              <a:pPr/>
              <a:t>‹#›</a:t>
            </a:fld>
            <a:endParaRPr lang="en-US"/>
          </a:p>
        </p:txBody>
      </p:sp>
      <p:sp>
        <p:nvSpPr>
          <p:cNvPr id="15" name="Rectangle 14"/>
          <p:cNvSpPr/>
          <p:nvPr/>
        </p:nvSpPr>
        <p:spPr bwMode="invGray">
          <a:xfrm>
            <a:off x="1360889" y="-54"/>
            <a:ext cx="9808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pull dir="ld"/>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QuickStyle" Target="../diagrams/quickStyle7.xml"/><Relationship Id="rId3" Type="http://schemas.openxmlformats.org/officeDocument/2006/relationships/diagramData" Target="../diagrams/data5.xml"/><Relationship Id="rId7" Type="http://schemas.openxmlformats.org/officeDocument/2006/relationships/diagramData" Target="../diagrams/data6.xml"/><Relationship Id="rId12" Type="http://schemas.openxmlformats.org/officeDocument/2006/relationships/diagramLayout" Target="../diagrams/layout7.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Data" Target="../diagrams/data7.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 Id="rId14" Type="http://schemas.openxmlformats.org/officeDocument/2006/relationships/diagramColors" Target="../diagrams/colors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0364" y="274639"/>
            <a:ext cx="10216886" cy="2708405"/>
          </a:xfrm>
          <a:prstGeom prst="rect">
            <a:avLst/>
          </a:prstGeom>
        </p:spPr>
        <p:txBody>
          <a:bodyPr vert="horz" rtlCol="0" anchor="t">
            <a:normAutofit/>
            <a:scene3d>
              <a:camera prst="orthographicFront"/>
              <a:lightRig rig="soft" dir="t"/>
            </a:scene3d>
            <a:sp3d prstMaterial="softEdge">
              <a:bevelT w="25400" h="25400"/>
            </a:sp3d>
          </a:bodyPr>
          <a:lstStyle/>
          <a:p>
            <a:pPr lvl="0" algn="ctr">
              <a:spcBef>
                <a:spcPct val="0"/>
              </a:spcBef>
              <a:defRPr/>
            </a:pPr>
            <a:r>
              <a:rPr lang="en-US" sz="3600" b="1" dirty="0" smtClean="0">
                <a:solidFill>
                  <a:schemeClr val="accent1">
                    <a:lumMod val="75000"/>
                  </a:schemeClr>
                </a:solidFill>
                <a:effectLst>
                  <a:outerShdw blurRad="50000" dist="30000" dir="5400000" algn="tl" rotWithShape="0">
                    <a:srgbClr val="000000">
                      <a:alpha val="30000"/>
                    </a:srgbClr>
                  </a:outerShdw>
                </a:effectLst>
                <a:latin typeface="Calibri" pitchFamily="34" charset="0"/>
                <a:ea typeface="+mj-ea"/>
                <a:cs typeface="Calibri" pitchFamily="34" charset="0"/>
              </a:rPr>
              <a:t>Goods &amp; Service Tax (GST)</a:t>
            </a:r>
          </a:p>
          <a:p>
            <a:pPr lvl="0" algn="ctr">
              <a:spcBef>
                <a:spcPct val="0"/>
              </a:spcBef>
              <a:defRPr/>
            </a:pPr>
            <a:r>
              <a:rPr kumimoji="0" lang="en-US" sz="36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t>An Overview</a:t>
            </a:r>
            <a:br>
              <a:rPr kumimoji="0" lang="en-US" sz="36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br>
            <a:r>
              <a:rPr kumimoji="0" lang="en-US" sz="3600" b="0"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t/>
            </a:r>
            <a:br>
              <a:rPr kumimoji="0" lang="en-US" sz="3600" b="0"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br>
            <a:endParaRPr kumimoji="0" lang="en-IN" sz="2800" b="0"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endParaRPr>
          </a:p>
        </p:txBody>
      </p:sp>
      <p:sp>
        <p:nvSpPr>
          <p:cNvPr id="5" name="Content Placeholder 2"/>
          <p:cNvSpPr txBox="1">
            <a:spLocks/>
          </p:cNvSpPr>
          <p:nvPr/>
        </p:nvSpPr>
        <p:spPr>
          <a:xfrm>
            <a:off x="957797" y="5637032"/>
            <a:ext cx="11034237" cy="1220969"/>
          </a:xfrm>
          <a:prstGeom prst="rect">
            <a:avLst/>
          </a:prstGeom>
        </p:spPr>
        <p:txBody>
          <a:bodyPr vert="horz" tIns="0" rtlCol="0" anchor="ctr">
            <a:normAutofit/>
            <a:scene3d>
              <a:camera prst="orthographicFront"/>
              <a:lightRig rig="soft" dir="t"/>
            </a:scene3d>
            <a:sp3d prstMaterial="softEdge">
              <a:bevelT w="25400" h="25400"/>
            </a:sp3d>
          </a:bodyPr>
          <a:lstStyle/>
          <a:p>
            <a:pPr marL="27432" marR="0" lvl="0" indent="0" algn="r" defTabSz="914400" rtl="0" eaLnBrk="1" fontAlgn="auto" latinLnBrk="0" hangingPunct="1">
              <a:lnSpc>
                <a:spcPct val="100000"/>
              </a:lnSpc>
              <a:spcBef>
                <a:spcPct val="0"/>
              </a:spcBef>
              <a:spcAft>
                <a:spcPts val="0"/>
              </a:spcAft>
              <a:buClr>
                <a:schemeClr val="accent1"/>
              </a:buClr>
              <a:buSzPct val="80000"/>
              <a:buFont typeface="Wingdings 2"/>
              <a:buNone/>
              <a:tabLst/>
              <a:defRPr/>
            </a:pPr>
            <a:r>
              <a:rPr kumimoji="0" lang="en-US" sz="3600" b="1" i="0" u="none" strike="noStrike" kern="1200" cap="none" spc="0" normalizeH="0" baseline="0" noProof="0" dirty="0" err="1"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Damania</a:t>
            </a:r>
            <a:r>
              <a:rPr kumimoji="0" lang="en-US" sz="3600" b="1"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 &amp; </a:t>
            </a:r>
            <a:r>
              <a:rPr kumimoji="0" lang="en-US" sz="3600" b="1" i="0" u="none" strike="noStrike" kern="1200" cap="none" spc="0" normalizeH="0" baseline="0" noProof="0" dirty="0" err="1"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Varaiya</a:t>
            </a:r>
            <a:endParaRPr kumimoji="0" lang="en-US" sz="3600" b="1"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a:p>
            <a:pPr marL="27432" marR="0" lvl="0" indent="0" algn="r" defTabSz="914400" rtl="0" eaLnBrk="1" fontAlgn="auto" latinLnBrk="0" hangingPunct="1">
              <a:lnSpc>
                <a:spcPct val="100000"/>
              </a:lnSpc>
              <a:spcBef>
                <a:spcPct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Chartered Accountants</a:t>
            </a:r>
            <a:endParaRPr kumimoji="0" lang="en-IN" sz="2400" b="0" i="0" u="none" strike="noStrike" kern="1200" cap="none" spc="0" normalizeH="0" baseline="0" noProof="0" dirty="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7" name="Picture 6" descr="01.gif"/>
          <p:cNvPicPr>
            <a:picLocks noChangeAspect="1"/>
          </p:cNvPicPr>
          <p:nvPr/>
        </p:nvPicPr>
        <p:blipFill>
          <a:blip r:embed="rId3"/>
          <a:stretch>
            <a:fillRect/>
          </a:stretch>
        </p:blipFill>
        <p:spPr>
          <a:xfrm>
            <a:off x="2202988" y="2000241"/>
            <a:ext cx="8524774" cy="3095925"/>
          </a:xfrm>
          <a:prstGeom prst="rect">
            <a:avLst/>
          </a:prstGeom>
        </p:spPr>
      </p:pic>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285" y="191136"/>
            <a:ext cx="10344669" cy="523220"/>
          </a:xfrm>
          <a:prstGeom prst="rect">
            <a:avLst/>
          </a:prstGeom>
        </p:spPr>
        <p:txBody>
          <a:bodyPr wrap="square">
            <a:spAutoFit/>
          </a:bodyPr>
          <a:lstStyle/>
          <a:p>
            <a:pPr lvl="1" algn="ctr">
              <a:defRPr/>
            </a:pPr>
            <a:r>
              <a:rPr lang="en-US"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Taxes proposed to be Subsumed</a:t>
            </a:r>
          </a:p>
        </p:txBody>
      </p:sp>
      <p:graphicFrame>
        <p:nvGraphicFramePr>
          <p:cNvPr id="4" name="Table 3"/>
          <p:cNvGraphicFramePr>
            <a:graphicFrameLocks noGrp="1"/>
          </p:cNvGraphicFramePr>
          <p:nvPr/>
        </p:nvGraphicFramePr>
        <p:xfrm>
          <a:off x="1724070" y="857233"/>
          <a:ext cx="10248886" cy="4564991"/>
        </p:xfrm>
        <a:graphic>
          <a:graphicData uri="http://schemas.openxmlformats.org/drawingml/2006/table">
            <a:tbl>
              <a:tblPr firstRow="1" bandRow="1">
                <a:tableStyleId>{5940675A-B579-460E-94D1-54222C63F5DA}</a:tableStyleId>
              </a:tblPr>
              <a:tblGrid>
                <a:gridCol w="5124443"/>
                <a:gridCol w="5124443"/>
              </a:tblGrid>
              <a:tr h="445696">
                <a:tc>
                  <a:txBody>
                    <a:bodyPr/>
                    <a:lstStyle/>
                    <a:p>
                      <a:pPr algn="ctr"/>
                      <a:r>
                        <a:rPr lang="en-IN" b="1" kern="1200" dirty="0" smtClean="0">
                          <a:solidFill>
                            <a:schemeClr val="accent1">
                              <a:lumMod val="75000"/>
                            </a:schemeClr>
                          </a:solidFill>
                          <a:latin typeface="Calibri" pitchFamily="34" charset="0"/>
                          <a:ea typeface="+mn-ea"/>
                          <a:cs typeface="Calibri" pitchFamily="34" charset="0"/>
                        </a:rPr>
                        <a:t>Central Taxes</a:t>
                      </a:r>
                      <a:endParaRPr lang="en-IN" b="1"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pPr algn="ctr"/>
                      <a:r>
                        <a:rPr lang="en-IN" b="1" kern="1200" dirty="0" smtClean="0">
                          <a:solidFill>
                            <a:schemeClr val="accent1">
                              <a:lumMod val="75000"/>
                            </a:schemeClr>
                          </a:solidFill>
                          <a:latin typeface="Calibri" pitchFamily="34" charset="0"/>
                          <a:ea typeface="+mn-ea"/>
                          <a:cs typeface="Calibri" pitchFamily="34" charset="0"/>
                        </a:rPr>
                        <a:t>State Taxes</a:t>
                      </a:r>
                      <a:endParaRPr lang="en-IN" b="1" kern="1200" dirty="0">
                        <a:solidFill>
                          <a:schemeClr val="accent1">
                            <a:lumMod val="75000"/>
                          </a:schemeClr>
                        </a:solidFill>
                        <a:latin typeface="Calibri" pitchFamily="34" charset="0"/>
                        <a:ea typeface="+mn-ea"/>
                        <a:cs typeface="Calibri" pitchFamily="34" charset="0"/>
                      </a:endParaRPr>
                    </a:p>
                  </a:txBody>
                  <a:tcPr marL="122603" marR="122603"/>
                </a:tc>
              </a:tr>
              <a:tr h="387012">
                <a:tc>
                  <a:txBody>
                    <a:bodyPr/>
                    <a:lstStyle/>
                    <a:p>
                      <a:r>
                        <a:rPr lang="en-IN" kern="1200" dirty="0" smtClean="0">
                          <a:solidFill>
                            <a:schemeClr val="accent1">
                              <a:lumMod val="75000"/>
                            </a:schemeClr>
                          </a:solidFill>
                          <a:latin typeface="Calibri" pitchFamily="34" charset="0"/>
                          <a:ea typeface="+mn-ea"/>
                          <a:cs typeface="Calibri" pitchFamily="34" charset="0"/>
                        </a:rPr>
                        <a:t>Central Excise Duty</a:t>
                      </a:r>
                      <a:endParaRPr lang="en-IN"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r>
                        <a:rPr lang="en-IN" kern="1200" dirty="0" smtClean="0">
                          <a:solidFill>
                            <a:schemeClr val="accent1">
                              <a:lumMod val="75000"/>
                            </a:schemeClr>
                          </a:solidFill>
                          <a:latin typeface="Calibri" pitchFamily="34" charset="0"/>
                          <a:ea typeface="+mn-ea"/>
                          <a:cs typeface="Calibri" pitchFamily="34" charset="0"/>
                        </a:rPr>
                        <a:t>VAT/ Sales Tax</a:t>
                      </a:r>
                      <a:endParaRPr lang="en-IN" kern="1200" dirty="0">
                        <a:solidFill>
                          <a:schemeClr val="accent1">
                            <a:lumMod val="75000"/>
                          </a:schemeClr>
                        </a:solidFill>
                        <a:latin typeface="Calibri" pitchFamily="34" charset="0"/>
                        <a:ea typeface="+mn-ea"/>
                        <a:cs typeface="Calibri" pitchFamily="34" charset="0"/>
                      </a:endParaRPr>
                    </a:p>
                  </a:txBody>
                  <a:tcPr marL="122603" marR="122603"/>
                </a:tc>
              </a:tr>
              <a:tr h="667994">
                <a:tc>
                  <a:txBody>
                    <a:bodyPr/>
                    <a:lstStyle/>
                    <a:p>
                      <a:r>
                        <a:rPr lang="en-IN" kern="1200" dirty="0" smtClean="0">
                          <a:solidFill>
                            <a:schemeClr val="accent1">
                              <a:lumMod val="75000"/>
                            </a:schemeClr>
                          </a:solidFill>
                          <a:latin typeface="Calibri" pitchFamily="34" charset="0"/>
                          <a:ea typeface="+mn-ea"/>
                          <a:cs typeface="Calibri" pitchFamily="34" charset="0"/>
                        </a:rPr>
                        <a:t>Additional Excise Duties</a:t>
                      </a:r>
                    </a:p>
                  </a:txBody>
                  <a:tcPr marL="122603" marR="122603"/>
                </a:tc>
                <a:tc>
                  <a:txBody>
                    <a:bodyPr/>
                    <a:lstStyle/>
                    <a:p>
                      <a:r>
                        <a:rPr lang="en-IN" kern="1200" dirty="0" smtClean="0">
                          <a:solidFill>
                            <a:schemeClr val="accent1">
                              <a:lumMod val="75000"/>
                            </a:schemeClr>
                          </a:solidFill>
                          <a:latin typeface="Calibri" pitchFamily="34" charset="0"/>
                          <a:ea typeface="+mn-ea"/>
                          <a:cs typeface="Calibri" pitchFamily="34" charset="0"/>
                        </a:rPr>
                        <a:t>Entertainment Tax (unless it is levied by the local bodies)</a:t>
                      </a:r>
                      <a:endParaRPr lang="en-IN" kern="1200" dirty="0">
                        <a:solidFill>
                          <a:schemeClr val="accent1">
                            <a:lumMod val="75000"/>
                          </a:schemeClr>
                        </a:solidFill>
                        <a:latin typeface="Calibri" pitchFamily="34" charset="0"/>
                        <a:ea typeface="+mn-ea"/>
                        <a:cs typeface="Calibri" pitchFamily="34" charset="0"/>
                      </a:endParaRPr>
                    </a:p>
                  </a:txBody>
                  <a:tcPr marL="122603" marR="122603"/>
                </a:tc>
              </a:tr>
              <a:tr h="667994">
                <a:tc>
                  <a:txBody>
                    <a:bodyPr/>
                    <a:lstStyle/>
                    <a:p>
                      <a:r>
                        <a:rPr lang="en-IN" kern="1200" dirty="0" smtClean="0">
                          <a:solidFill>
                            <a:schemeClr val="accent1">
                              <a:lumMod val="75000"/>
                            </a:schemeClr>
                          </a:solidFill>
                          <a:latin typeface="Calibri" pitchFamily="34" charset="0"/>
                          <a:ea typeface="+mn-ea"/>
                          <a:cs typeface="Calibri" pitchFamily="34" charset="0"/>
                        </a:rPr>
                        <a:t>The Excise Duty levied under the Medicinal and Toiletries Preparation Act</a:t>
                      </a:r>
                      <a:endParaRPr lang="en-IN"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r>
                        <a:rPr lang="en-IN" kern="1200" dirty="0" smtClean="0">
                          <a:solidFill>
                            <a:schemeClr val="accent1">
                              <a:lumMod val="75000"/>
                            </a:schemeClr>
                          </a:solidFill>
                          <a:latin typeface="Calibri" pitchFamily="34" charset="0"/>
                          <a:ea typeface="+mn-ea"/>
                          <a:cs typeface="Calibri" pitchFamily="34" charset="0"/>
                        </a:rPr>
                        <a:t>Luxury tax</a:t>
                      </a:r>
                      <a:endParaRPr lang="en-IN" kern="1200" dirty="0">
                        <a:solidFill>
                          <a:schemeClr val="accent1">
                            <a:lumMod val="75000"/>
                          </a:schemeClr>
                        </a:solidFill>
                        <a:latin typeface="Calibri" pitchFamily="34" charset="0"/>
                        <a:ea typeface="+mn-ea"/>
                        <a:cs typeface="Calibri" pitchFamily="34" charset="0"/>
                      </a:endParaRPr>
                    </a:p>
                  </a:txBody>
                  <a:tcPr marL="122603" marR="122603"/>
                </a:tc>
              </a:tr>
              <a:tr h="387012">
                <a:tc>
                  <a:txBody>
                    <a:bodyPr/>
                    <a:lstStyle/>
                    <a:p>
                      <a:r>
                        <a:rPr lang="en-IN" kern="1200" dirty="0" smtClean="0">
                          <a:solidFill>
                            <a:schemeClr val="accent1">
                              <a:lumMod val="75000"/>
                            </a:schemeClr>
                          </a:solidFill>
                          <a:latin typeface="Calibri" pitchFamily="34" charset="0"/>
                          <a:ea typeface="+mn-ea"/>
                          <a:cs typeface="Calibri" pitchFamily="34" charset="0"/>
                        </a:rPr>
                        <a:t>Service Tax</a:t>
                      </a:r>
                      <a:endParaRPr lang="en-IN"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r>
                        <a:rPr lang="en-IN" kern="1200" dirty="0" smtClean="0">
                          <a:solidFill>
                            <a:schemeClr val="accent1">
                              <a:lumMod val="75000"/>
                            </a:schemeClr>
                          </a:solidFill>
                          <a:latin typeface="Calibri" pitchFamily="34" charset="0"/>
                          <a:ea typeface="+mn-ea"/>
                          <a:cs typeface="Calibri" pitchFamily="34" charset="0"/>
                        </a:rPr>
                        <a:t>Taxes on lottery, betting &amp; gambling</a:t>
                      </a:r>
                      <a:endParaRPr lang="en-IN" kern="1200" dirty="0">
                        <a:solidFill>
                          <a:schemeClr val="accent1">
                            <a:lumMod val="75000"/>
                          </a:schemeClr>
                        </a:solidFill>
                        <a:latin typeface="Calibri" pitchFamily="34" charset="0"/>
                        <a:ea typeface="+mn-ea"/>
                        <a:cs typeface="Calibri" pitchFamily="34" charset="0"/>
                      </a:endParaRPr>
                    </a:p>
                  </a:txBody>
                  <a:tcPr marL="122603" marR="122603"/>
                </a:tc>
              </a:tr>
              <a:tr h="954277">
                <a:tc>
                  <a:txBody>
                    <a:bodyPr/>
                    <a:lstStyle/>
                    <a:p>
                      <a:r>
                        <a:rPr lang="en-IN" kern="1200" dirty="0" smtClean="0">
                          <a:solidFill>
                            <a:schemeClr val="accent1">
                              <a:lumMod val="75000"/>
                            </a:schemeClr>
                          </a:solidFill>
                          <a:latin typeface="Calibri" pitchFamily="34" charset="0"/>
                          <a:ea typeface="+mn-ea"/>
                          <a:cs typeface="Calibri" pitchFamily="34" charset="0"/>
                        </a:rPr>
                        <a:t>Additional Customs Duty, commonly known as Countervailing Duty (CVD)</a:t>
                      </a:r>
                      <a:endParaRPr lang="en-IN"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r>
                        <a:rPr lang="en-IN" kern="1200" dirty="0" smtClean="0">
                          <a:solidFill>
                            <a:schemeClr val="accent1">
                              <a:lumMod val="75000"/>
                            </a:schemeClr>
                          </a:solidFill>
                          <a:latin typeface="Calibri" pitchFamily="34" charset="0"/>
                          <a:ea typeface="+mn-ea"/>
                          <a:cs typeface="Calibri" pitchFamily="34" charset="0"/>
                        </a:rPr>
                        <a:t>State cesses and Surcharges in so far as they relate to supply of Goods &amp; Services, and</a:t>
                      </a:r>
                      <a:endParaRPr lang="en-IN" kern="1200" dirty="0">
                        <a:solidFill>
                          <a:schemeClr val="accent1">
                            <a:lumMod val="75000"/>
                          </a:schemeClr>
                        </a:solidFill>
                        <a:latin typeface="Calibri" pitchFamily="34" charset="0"/>
                        <a:ea typeface="+mn-ea"/>
                        <a:cs typeface="Calibri" pitchFamily="34" charset="0"/>
                      </a:endParaRPr>
                    </a:p>
                  </a:txBody>
                  <a:tcPr marL="122603" marR="122603"/>
                </a:tc>
              </a:tr>
              <a:tr h="667994">
                <a:tc>
                  <a:txBody>
                    <a:bodyPr/>
                    <a:lstStyle/>
                    <a:p>
                      <a:r>
                        <a:rPr lang="en-IN" kern="1200" dirty="0" smtClean="0">
                          <a:solidFill>
                            <a:schemeClr val="accent1">
                              <a:lumMod val="75000"/>
                            </a:schemeClr>
                          </a:solidFill>
                          <a:latin typeface="Calibri" pitchFamily="34" charset="0"/>
                          <a:ea typeface="+mn-ea"/>
                          <a:cs typeface="Calibri" pitchFamily="34" charset="0"/>
                        </a:rPr>
                        <a:t>Special Additional Duty of Customs-4% (SAD)</a:t>
                      </a:r>
                      <a:endParaRPr lang="en-IN"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r>
                        <a:rPr lang="en-IN" kern="1200" dirty="0" smtClean="0">
                          <a:solidFill>
                            <a:schemeClr val="accent1">
                              <a:lumMod val="75000"/>
                            </a:schemeClr>
                          </a:solidFill>
                          <a:latin typeface="Calibri" pitchFamily="34" charset="0"/>
                          <a:ea typeface="+mn-ea"/>
                          <a:cs typeface="Calibri" pitchFamily="34" charset="0"/>
                        </a:rPr>
                        <a:t>Entry tax not in lieu of </a:t>
                      </a:r>
                      <a:r>
                        <a:rPr lang="en-IN" kern="1200" dirty="0" err="1" smtClean="0">
                          <a:solidFill>
                            <a:schemeClr val="accent1">
                              <a:lumMod val="75000"/>
                            </a:schemeClr>
                          </a:solidFill>
                          <a:latin typeface="Calibri" pitchFamily="34" charset="0"/>
                          <a:ea typeface="+mn-ea"/>
                          <a:cs typeface="Calibri" pitchFamily="34" charset="0"/>
                        </a:rPr>
                        <a:t>Octroi</a:t>
                      </a:r>
                      <a:endParaRPr lang="en-IN" kern="1200" dirty="0">
                        <a:solidFill>
                          <a:schemeClr val="accent1">
                            <a:lumMod val="75000"/>
                          </a:schemeClr>
                        </a:solidFill>
                        <a:latin typeface="Calibri" pitchFamily="34" charset="0"/>
                        <a:ea typeface="+mn-ea"/>
                        <a:cs typeface="Calibri" pitchFamily="34" charset="0"/>
                      </a:endParaRPr>
                    </a:p>
                  </a:txBody>
                  <a:tcPr marL="122603" marR="122603"/>
                </a:tc>
              </a:tr>
              <a:tr h="387012">
                <a:tc>
                  <a:txBody>
                    <a:bodyPr/>
                    <a:lstStyle/>
                    <a:p>
                      <a:r>
                        <a:rPr lang="en-IN" kern="1200" dirty="0" smtClean="0">
                          <a:solidFill>
                            <a:schemeClr val="accent1">
                              <a:lumMod val="75000"/>
                            </a:schemeClr>
                          </a:solidFill>
                          <a:latin typeface="Calibri" pitchFamily="34" charset="0"/>
                          <a:ea typeface="+mn-ea"/>
                          <a:cs typeface="Calibri" pitchFamily="34" charset="0"/>
                        </a:rPr>
                        <a:t>Surcharges</a:t>
                      </a:r>
                      <a:r>
                        <a:rPr lang="en-IN" kern="1200" baseline="0" dirty="0" smtClean="0">
                          <a:solidFill>
                            <a:schemeClr val="accent1">
                              <a:lumMod val="75000"/>
                            </a:schemeClr>
                          </a:solidFill>
                          <a:latin typeface="Calibri" pitchFamily="34" charset="0"/>
                          <a:ea typeface="+mn-ea"/>
                          <a:cs typeface="Calibri" pitchFamily="34" charset="0"/>
                        </a:rPr>
                        <a:t> </a:t>
                      </a:r>
                      <a:r>
                        <a:rPr lang="en-IN" kern="1200" dirty="0" smtClean="0">
                          <a:solidFill>
                            <a:schemeClr val="accent1">
                              <a:lumMod val="75000"/>
                            </a:schemeClr>
                          </a:solidFill>
                          <a:latin typeface="Calibri" pitchFamily="34" charset="0"/>
                          <a:ea typeface="+mn-ea"/>
                          <a:cs typeface="Calibri" pitchFamily="34" charset="0"/>
                        </a:rPr>
                        <a:t>and Cesses on above Taxes</a:t>
                      </a:r>
                    </a:p>
                  </a:txBody>
                  <a:tcPr marL="122603" marR="122603"/>
                </a:tc>
                <a:tc>
                  <a:txBody>
                    <a:bodyPr/>
                    <a:lstStyle/>
                    <a:p>
                      <a:endParaRPr lang="en-IN" kern="1200" dirty="0">
                        <a:solidFill>
                          <a:schemeClr val="accent1">
                            <a:lumMod val="75000"/>
                          </a:schemeClr>
                        </a:solidFill>
                        <a:latin typeface="Calibri" pitchFamily="34" charset="0"/>
                        <a:ea typeface="+mn-ea"/>
                        <a:cs typeface="Calibri" pitchFamily="34" charset="0"/>
                      </a:endParaRPr>
                    </a:p>
                  </a:txBody>
                  <a:tcPr marL="122603" marR="122603"/>
                </a:tc>
              </a:tr>
            </a:tbl>
          </a:graphicData>
        </a:graphic>
      </p:graphicFrame>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10</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Salient features of GST</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TextBox 5"/>
          <p:cNvSpPr txBox="1"/>
          <p:nvPr/>
        </p:nvSpPr>
        <p:spPr>
          <a:xfrm>
            <a:off x="2043377" y="1285861"/>
            <a:ext cx="9297366" cy="2585323"/>
          </a:xfrm>
          <a:prstGeom prst="rect">
            <a:avLst/>
          </a:prstGeom>
          <a:noFill/>
        </p:spPr>
        <p:txBody>
          <a:bodyPr wrap="square" rtlCol="0">
            <a:spAutoFit/>
          </a:bodyPr>
          <a:lstStyle/>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Single &amp; Comprehensive levy on supply of goods &amp; services simultaneously by Central &amp; State Government i.e. CGST &amp; SGST</a:t>
            </a:r>
          </a:p>
          <a:p>
            <a:pPr marL="817563" lvl="1" indent="-360363" algn="just">
              <a:buClr>
                <a:schemeClr val="accent1">
                  <a:lumMod val="75000"/>
                </a:schemeClr>
              </a:buClr>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On Supply &amp; not sale - so branch transfer &amp; consignment transfer covered </a:t>
            </a:r>
          </a:p>
          <a:p>
            <a:pPr marL="360363" lvl="0" indent="-360363" algn="just">
              <a:buClr>
                <a:schemeClr val="accent1">
                  <a:lumMod val="75000"/>
                </a:schemeClr>
              </a:buClr>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Composition Scheme  provided for</a:t>
            </a:r>
          </a:p>
          <a:p>
            <a:pPr marL="360363" lvl="0" indent="-360363" algn="just">
              <a:buClr>
                <a:schemeClr val="accent1">
                  <a:lumMod val="75000"/>
                </a:schemeClr>
              </a:buClr>
              <a:buFont typeface="Wingdings" pitchFamily="2" charset="2"/>
              <a:buChar char="q"/>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b="1" dirty="0" smtClean="0">
                <a:solidFill>
                  <a:schemeClr val="accent1">
                    <a:lumMod val="75000"/>
                  </a:schemeClr>
                </a:solidFill>
                <a:latin typeface="Calibri" pitchFamily="34" charset="0"/>
                <a:cs typeface="Calibri" pitchFamily="34" charset="0"/>
              </a:rPr>
              <a:t>Reverse Charge Mechanism (RCM) </a:t>
            </a:r>
            <a:r>
              <a:rPr lang="en-US" dirty="0" smtClean="0">
                <a:solidFill>
                  <a:schemeClr val="accent1">
                    <a:lumMod val="75000"/>
                  </a:schemeClr>
                </a:solidFill>
                <a:latin typeface="Calibri" pitchFamily="34" charset="0"/>
                <a:cs typeface="Calibri" pitchFamily="34" charset="0"/>
              </a:rPr>
              <a:t>by Centre as well as States for services &amp; goods both</a:t>
            </a:r>
          </a:p>
          <a:p>
            <a:pPr marL="360363" lvl="0" indent="-360363" algn="just">
              <a:buClr>
                <a:schemeClr val="accent1">
                  <a:lumMod val="75000"/>
                </a:schemeClr>
              </a:buClr>
            </a:pPr>
            <a:endParaRPr lang="en-IN" dirty="0">
              <a:solidFill>
                <a:schemeClr val="accent1">
                  <a:lumMod val="75000"/>
                </a:schemeClr>
              </a:solidFill>
              <a:latin typeface="Calibri" pitchFamily="34" charset="0"/>
              <a:cs typeface="Calibri" pitchFamily="34" charset="0"/>
            </a:endParaRPr>
          </a:p>
        </p:txBody>
      </p:sp>
      <p:pic>
        <p:nvPicPr>
          <p:cNvPr id="5" name="Picture 4" descr="03.jpg"/>
          <p:cNvPicPr>
            <a:picLocks noChangeAspect="1"/>
          </p:cNvPicPr>
          <p:nvPr/>
        </p:nvPicPr>
        <p:blipFill>
          <a:blip r:embed="rId3"/>
          <a:stretch>
            <a:fillRect/>
          </a:stretch>
        </p:blipFill>
        <p:spPr>
          <a:xfrm>
            <a:off x="8684353" y="4305320"/>
            <a:ext cx="2656390" cy="1981200"/>
          </a:xfrm>
          <a:prstGeom prst="rect">
            <a:avLst/>
          </a:prstGeom>
        </p:spPr>
      </p:pic>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9" name="TextBox 8"/>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11</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43377" y="1785927"/>
            <a:ext cx="9297366" cy="3139321"/>
          </a:xfrm>
          <a:prstGeom prst="rect">
            <a:avLst/>
          </a:prstGeom>
          <a:noFill/>
        </p:spPr>
        <p:txBody>
          <a:bodyPr wrap="square" rtlCol="0">
            <a:spAutoFit/>
          </a:bodyPr>
          <a:lstStyle/>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Barter &amp; Exchange Covered </a:t>
            </a:r>
          </a:p>
          <a:p>
            <a:pPr marL="360363" lvl="0" indent="-360363" algn="just">
              <a:buClr>
                <a:schemeClr val="accent1">
                  <a:lumMod val="75000"/>
                </a:schemeClr>
              </a:buClr>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GST on Exports &amp; Imports of goods &amp; services         </a:t>
            </a:r>
            <a:r>
              <a:rPr lang="en-US" b="1" dirty="0" smtClean="0">
                <a:solidFill>
                  <a:schemeClr val="accent1">
                    <a:lumMod val="75000"/>
                  </a:schemeClr>
                </a:solidFill>
                <a:latin typeface="Calibri" pitchFamily="34" charset="0"/>
                <a:cs typeface="Calibri" pitchFamily="34" charset="0"/>
              </a:rPr>
              <a:t>IGST on Import</a:t>
            </a:r>
          </a:p>
          <a:p>
            <a:pPr marL="360363" lvl="0" indent="-360363" algn="just">
              <a:buClr>
                <a:schemeClr val="accent1">
                  <a:lumMod val="75000"/>
                </a:schemeClr>
              </a:buClr>
            </a:pPr>
            <a:r>
              <a:rPr lang="en-US" dirty="0" smtClean="0">
                <a:solidFill>
                  <a:schemeClr val="accent1">
                    <a:lumMod val="75000"/>
                  </a:schemeClr>
                </a:solidFill>
                <a:latin typeface="Calibri" pitchFamily="34" charset="0"/>
                <a:cs typeface="Calibri" pitchFamily="34" charset="0"/>
              </a:rPr>
              <a:t>	Highseas ?</a:t>
            </a:r>
          </a:p>
          <a:p>
            <a:pPr marL="360363" lvl="0" indent="-360363" algn="just">
              <a:buClr>
                <a:schemeClr val="accent1">
                  <a:lumMod val="75000"/>
                </a:schemeClr>
              </a:buClr>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Inter state Supply          IGST (Integrated Goods &amp; Service Tax)</a:t>
            </a:r>
          </a:p>
          <a:p>
            <a:pPr marL="360363" lvl="0" indent="-360363" algn="just">
              <a:buClr>
                <a:schemeClr val="accent1">
                  <a:lumMod val="75000"/>
                </a:schemeClr>
              </a:buClr>
              <a:buFont typeface="Wingdings" pitchFamily="2" charset="2"/>
              <a:buChar char="q"/>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1% additional tax on inter state supply of goods but </a:t>
            </a:r>
            <a:r>
              <a:rPr lang="en-US" b="1" dirty="0" smtClean="0">
                <a:solidFill>
                  <a:schemeClr val="accent1">
                    <a:lumMod val="75000"/>
                  </a:schemeClr>
                </a:solidFill>
                <a:latin typeface="Calibri" pitchFamily="34" charset="0"/>
                <a:cs typeface="Calibri" pitchFamily="34" charset="0"/>
              </a:rPr>
              <a:t>not services </a:t>
            </a:r>
            <a:r>
              <a:rPr lang="en-US" dirty="0" smtClean="0">
                <a:solidFill>
                  <a:schemeClr val="accent1">
                    <a:lumMod val="75000"/>
                  </a:schemeClr>
                </a:solidFill>
                <a:latin typeface="Calibri" pitchFamily="34" charset="0"/>
                <a:cs typeface="Calibri" pitchFamily="34" charset="0"/>
              </a:rPr>
              <a:t>- not creditable – for originating  state – 2 years. </a:t>
            </a:r>
          </a:p>
          <a:p>
            <a:pPr marL="360363" lvl="0" indent="-360363" algn="just">
              <a:buClr>
                <a:schemeClr val="accent1">
                  <a:lumMod val="75000"/>
                </a:schemeClr>
              </a:buClr>
              <a:buFont typeface="Wingdings" pitchFamily="2" charset="2"/>
              <a:buChar char="q"/>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No declarations required</a:t>
            </a:r>
            <a:endParaRPr lang="en-IN" dirty="0">
              <a:solidFill>
                <a:schemeClr val="accent1">
                  <a:lumMod val="75000"/>
                </a:schemeClr>
              </a:solidFill>
              <a:latin typeface="Calibri" pitchFamily="34" charset="0"/>
              <a:cs typeface="Calibri" pitchFamily="34" charset="0"/>
            </a:endParaRPr>
          </a:p>
        </p:txBody>
      </p:sp>
      <p:sp>
        <p:nvSpPr>
          <p:cNvPr id="5"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Salient features of GST</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pic>
        <p:nvPicPr>
          <p:cNvPr id="8" name="Picture 7" descr="04.png"/>
          <p:cNvPicPr>
            <a:picLocks noChangeAspect="1"/>
          </p:cNvPicPr>
          <p:nvPr/>
        </p:nvPicPr>
        <p:blipFill>
          <a:blip r:embed="rId3"/>
          <a:stretch>
            <a:fillRect/>
          </a:stretch>
        </p:blipFill>
        <p:spPr>
          <a:xfrm>
            <a:off x="8259266" y="4724400"/>
            <a:ext cx="4000998" cy="1676400"/>
          </a:xfrm>
          <a:prstGeom prst="rect">
            <a:avLst/>
          </a:prstGeom>
        </p:spPr>
      </p:pic>
      <p:sp>
        <p:nvSpPr>
          <p:cNvPr id="9" name="TextBox 8"/>
          <p:cNvSpPr txBox="1"/>
          <p:nvPr/>
        </p:nvSpPr>
        <p:spPr>
          <a:xfrm>
            <a:off x="2145546" y="1307068"/>
            <a:ext cx="2349884" cy="369332"/>
          </a:xfrm>
          <a:prstGeom prst="rect">
            <a:avLst/>
          </a:prstGeom>
          <a:noFill/>
        </p:spPr>
        <p:txBody>
          <a:bodyPr wrap="square" rtlCol="0">
            <a:spAutoFit/>
          </a:bodyPr>
          <a:lstStyle/>
          <a:p>
            <a:r>
              <a:rPr lang="en-US" dirty="0" smtClean="0">
                <a:solidFill>
                  <a:schemeClr val="accent1">
                    <a:lumMod val="75000"/>
                  </a:schemeClr>
                </a:solidFill>
                <a:latin typeface="Calibri" pitchFamily="34" charset="0"/>
                <a:cs typeface="Calibri" pitchFamily="34" charset="0"/>
              </a:rPr>
              <a:t>Continued…</a:t>
            </a:r>
            <a:endParaRPr lang="en-US" dirty="0">
              <a:solidFill>
                <a:schemeClr val="accent1">
                  <a:lumMod val="75000"/>
                </a:schemeClr>
              </a:solidFill>
              <a:latin typeface="Calibri" pitchFamily="34" charset="0"/>
              <a:cs typeface="Calibri" pitchFamily="34" charset="0"/>
            </a:endParaRPr>
          </a:p>
        </p:txBody>
      </p:sp>
      <p:cxnSp>
        <p:nvCxnSpPr>
          <p:cNvPr id="12" name="Straight Arrow Connector 11"/>
          <p:cNvCxnSpPr/>
          <p:nvPr/>
        </p:nvCxnSpPr>
        <p:spPr>
          <a:xfrm>
            <a:off x="4129867" y="3357562"/>
            <a:ext cx="408675" cy="1588"/>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21588" y="2570156"/>
            <a:ext cx="408675" cy="1588"/>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12</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32533" y="357174"/>
            <a:ext cx="10114717" cy="1143000"/>
          </a:xfrm>
          <a:prstGeom prst="rect">
            <a:avLst/>
          </a:prstGeom>
        </p:spPr>
        <p:txBody>
          <a:bodyPr vert="horz" rtlCol="0" anchor="t">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Rate Structure</a:t>
            </a:r>
            <a:endParaRPr kumimoji="0" lang="en-IN" sz="28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graphicFrame>
        <p:nvGraphicFramePr>
          <p:cNvPr id="6" name="Diagram 5"/>
          <p:cNvGraphicFramePr>
            <a:graphicFrameLocks/>
          </p:cNvGraphicFramePr>
          <p:nvPr/>
        </p:nvGraphicFramePr>
        <p:xfrm>
          <a:off x="1724069" y="1000108"/>
          <a:ext cx="9865749"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06.jpg"/>
          <p:cNvPicPr>
            <a:picLocks noChangeAspect="1"/>
          </p:cNvPicPr>
          <p:nvPr/>
        </p:nvPicPr>
        <p:blipFill>
          <a:blip r:embed="rId7"/>
          <a:srcRect/>
          <a:stretch>
            <a:fillRect/>
          </a:stretch>
        </p:blipFill>
        <p:spPr bwMode="auto">
          <a:xfrm>
            <a:off x="1415223" y="4572022"/>
            <a:ext cx="5551175" cy="1928812"/>
          </a:xfrm>
          <a:prstGeom prst="rect">
            <a:avLst/>
          </a:prstGeom>
          <a:noFill/>
          <a:ln w="9525">
            <a:noFill/>
            <a:miter lim="800000"/>
            <a:headEnd/>
            <a:tailEnd/>
          </a:ln>
        </p:spPr>
      </p:pic>
      <p:sp>
        <p:nvSpPr>
          <p:cNvPr id="11" name="TextBox 10"/>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13</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GST Committee on Revenue Neutral Rate (RNR) </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5" name="TextBox 4"/>
          <p:cNvSpPr txBox="1"/>
          <p:nvPr/>
        </p:nvSpPr>
        <p:spPr>
          <a:xfrm>
            <a:off x="2043377" y="1285861"/>
            <a:ext cx="9297366" cy="507831"/>
          </a:xfrm>
          <a:prstGeom prst="rect">
            <a:avLst/>
          </a:prstGeom>
          <a:noFill/>
        </p:spPr>
        <p:txBody>
          <a:bodyPr wrap="square" rtlCol="0">
            <a:spAutoFit/>
          </a:bodyPr>
          <a:lstStyle/>
          <a:p>
            <a:pPr marL="360363" lvl="0" indent="-360363" algn="just">
              <a:lnSpc>
                <a:spcPct val="150000"/>
              </a:lnSpc>
              <a:buClr>
                <a:schemeClr val="accent1">
                  <a:lumMod val="75000"/>
                </a:schemeClr>
              </a:buClr>
            </a:pPr>
            <a:r>
              <a:rPr lang="en-US" b="1" dirty="0" smtClean="0">
                <a:solidFill>
                  <a:schemeClr val="accent1">
                    <a:lumMod val="75000"/>
                  </a:schemeClr>
                </a:solidFill>
                <a:latin typeface="Calibri" pitchFamily="34" charset="0"/>
                <a:cs typeface="Calibri" pitchFamily="34" charset="0"/>
              </a:rPr>
              <a:t>Recommendation in brief:</a:t>
            </a:r>
            <a:endParaRPr lang="en-IN" b="1" dirty="0">
              <a:solidFill>
                <a:schemeClr val="accent1">
                  <a:lumMod val="75000"/>
                </a:schemeClr>
              </a:solidFill>
              <a:latin typeface="Calibri" pitchFamily="34" charset="0"/>
              <a:cs typeface="Calibri" pitchFamily="34" charset="0"/>
            </a:endParaRP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graphicFrame>
        <p:nvGraphicFramePr>
          <p:cNvPr id="8" name="Table 7"/>
          <p:cNvGraphicFramePr>
            <a:graphicFrameLocks noGrp="1"/>
          </p:cNvGraphicFramePr>
          <p:nvPr/>
        </p:nvGraphicFramePr>
        <p:xfrm>
          <a:off x="2005100" y="2000240"/>
          <a:ext cx="9297367" cy="3886200"/>
        </p:xfrm>
        <a:graphic>
          <a:graphicData uri="http://schemas.openxmlformats.org/drawingml/2006/table">
            <a:tbl>
              <a:tblPr firstRow="1" bandRow="1">
                <a:tableStyleId>{5C22544A-7EE6-4342-B048-85BDC9FD1C3A}</a:tableStyleId>
              </a:tblPr>
              <a:tblGrid>
                <a:gridCol w="1532533"/>
                <a:gridCol w="919520"/>
                <a:gridCol w="1634702"/>
                <a:gridCol w="1226026"/>
                <a:gridCol w="1634702"/>
                <a:gridCol w="2349884"/>
              </a:tblGrid>
              <a:tr h="1254040">
                <a:tc>
                  <a:txBody>
                    <a:bodyPr/>
                    <a:lstStyle/>
                    <a:p>
                      <a:endParaRPr lang="en-IN" sz="1600" dirty="0">
                        <a:solidFill>
                          <a:schemeClr val="accent1">
                            <a:lumMod val="75000"/>
                          </a:schemeClr>
                        </a:solidFill>
                        <a:latin typeface="Calibri" pitchFamily="34" charset="0"/>
                        <a:cs typeface="Calibri" pitchFamily="34" charset="0"/>
                      </a:endParaRPr>
                    </a:p>
                  </a:txBody>
                  <a:tcPr marL="122603" marR="1226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RNR</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Rate on precious metals</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“Low” </a:t>
                      </a:r>
                    </a:p>
                    <a:p>
                      <a:pPr algn="ctr"/>
                      <a:r>
                        <a:rPr lang="en-US" sz="1600" dirty="0" smtClean="0">
                          <a:solidFill>
                            <a:schemeClr val="accent1">
                              <a:lumMod val="75000"/>
                            </a:schemeClr>
                          </a:solidFill>
                          <a:latin typeface="Calibri" pitchFamily="34" charset="0"/>
                          <a:cs typeface="Calibri" pitchFamily="34" charset="0"/>
                        </a:rPr>
                        <a:t>rate (goods)</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“Standard” rate </a:t>
                      </a:r>
                    </a:p>
                    <a:p>
                      <a:pPr algn="ctr"/>
                      <a:r>
                        <a:rPr lang="en-US" sz="1600" dirty="0" smtClean="0">
                          <a:solidFill>
                            <a:schemeClr val="accent1">
                              <a:lumMod val="75000"/>
                            </a:schemeClr>
                          </a:solidFill>
                          <a:latin typeface="Calibri" pitchFamily="34" charset="0"/>
                          <a:cs typeface="Calibri" pitchFamily="34" charset="0"/>
                        </a:rPr>
                        <a:t>(goods and services)</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“High / Demerit” rate</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694">
                <a:tc rowSpan="3">
                  <a:txBody>
                    <a:bodyPr/>
                    <a:lstStyle/>
                    <a:p>
                      <a:pPr algn="ctr"/>
                      <a:r>
                        <a:rPr lang="en-US" sz="1600" dirty="0" smtClean="0">
                          <a:solidFill>
                            <a:schemeClr val="accent1">
                              <a:lumMod val="75000"/>
                            </a:schemeClr>
                          </a:solidFill>
                          <a:latin typeface="Calibri" pitchFamily="34" charset="0"/>
                          <a:cs typeface="Calibri" pitchFamily="34" charset="0"/>
                        </a:rPr>
                        <a:t>Preferred</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600" dirty="0" smtClean="0">
                          <a:solidFill>
                            <a:schemeClr val="accent1">
                              <a:lumMod val="75000"/>
                            </a:schemeClr>
                          </a:solidFill>
                          <a:latin typeface="Calibri" pitchFamily="34" charset="0"/>
                          <a:cs typeface="Calibri" pitchFamily="34" charset="0"/>
                        </a:rPr>
                        <a:t>15</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6</a:t>
                      </a: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600" dirty="0" smtClean="0">
                          <a:solidFill>
                            <a:schemeClr val="accent1">
                              <a:lumMod val="75000"/>
                            </a:schemeClr>
                          </a:solidFill>
                          <a:latin typeface="Calibri" pitchFamily="34" charset="0"/>
                          <a:cs typeface="Calibri" pitchFamily="34" charset="0"/>
                        </a:rPr>
                        <a:t>12</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16.9</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600" dirty="0" smtClean="0">
                          <a:solidFill>
                            <a:schemeClr val="accent1">
                              <a:lumMod val="75000"/>
                            </a:schemeClr>
                          </a:solidFill>
                          <a:latin typeface="Calibri" pitchFamily="34" charset="0"/>
                          <a:cs typeface="Calibri" pitchFamily="34" charset="0"/>
                        </a:rPr>
                        <a:t>40</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694">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4</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17.3</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690">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2</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17.7</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694">
                <a:tc rowSpan="3">
                  <a:txBody>
                    <a:bodyPr/>
                    <a:lstStyle/>
                    <a:p>
                      <a:pPr algn="ctr"/>
                      <a:r>
                        <a:rPr lang="en-US" sz="1600" dirty="0" smtClean="0">
                          <a:solidFill>
                            <a:schemeClr val="accent1">
                              <a:lumMod val="75000"/>
                            </a:schemeClr>
                          </a:solidFill>
                          <a:latin typeface="Calibri" pitchFamily="34" charset="0"/>
                          <a:cs typeface="Calibri" pitchFamily="34" charset="0"/>
                        </a:rPr>
                        <a:t>Alternative</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600" dirty="0" smtClean="0">
                          <a:solidFill>
                            <a:schemeClr val="accent1">
                              <a:lumMod val="75000"/>
                            </a:schemeClr>
                          </a:solidFill>
                          <a:latin typeface="Calibri" pitchFamily="34" charset="0"/>
                          <a:cs typeface="Calibri" pitchFamily="34" charset="0"/>
                        </a:rPr>
                        <a:t>15.5</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6</a:t>
                      </a: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600" dirty="0" smtClean="0">
                          <a:solidFill>
                            <a:schemeClr val="accent1">
                              <a:lumMod val="75000"/>
                            </a:schemeClr>
                          </a:solidFill>
                          <a:latin typeface="Calibri" pitchFamily="34" charset="0"/>
                          <a:cs typeface="Calibri" pitchFamily="34" charset="0"/>
                        </a:rPr>
                        <a:t>12</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18.0</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600" dirty="0" smtClean="0">
                          <a:solidFill>
                            <a:schemeClr val="accent1">
                              <a:lumMod val="75000"/>
                            </a:schemeClr>
                          </a:solidFill>
                          <a:latin typeface="Calibri" pitchFamily="34" charset="0"/>
                          <a:cs typeface="Calibri" pitchFamily="34" charset="0"/>
                        </a:rPr>
                        <a:t>40</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694">
                <a:tc vMerge="1">
                  <a:txBody>
                    <a:bodyPr/>
                    <a:lstStyle/>
                    <a:p>
                      <a:pPr algn="ctr"/>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4</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18.4</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694">
                <a:tc vMerge="1">
                  <a:txBody>
                    <a:bodyPr/>
                    <a:lstStyle/>
                    <a:p>
                      <a:pPr algn="ctr"/>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2</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accent1">
                              <a:lumMod val="75000"/>
                            </a:schemeClr>
                          </a:solidFill>
                          <a:latin typeface="Calibri" pitchFamily="34" charset="0"/>
                          <a:cs typeface="Calibri" pitchFamily="34" charset="0"/>
                        </a:rPr>
                        <a:t>18.9</a:t>
                      </a:r>
                      <a:endParaRPr lang="en-IN" sz="1600" dirty="0">
                        <a:solidFill>
                          <a:schemeClr val="accent1">
                            <a:lumMod val="75000"/>
                          </a:schemeClr>
                        </a:solidFill>
                        <a:latin typeface="Calibri" pitchFamily="34" charset="0"/>
                        <a:cs typeface="Calibri" pitchFamily="34" charset="0"/>
                      </a:endParaRPr>
                    </a:p>
                  </a:txBody>
                  <a:tcPr marL="122603" marR="122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400" dirty="0">
                        <a:solidFill>
                          <a:schemeClr val="accent1">
                            <a:lumMod val="75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TextBox 8"/>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14</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GST Committee on Revenue Neutral Rate (RNR) </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2145546" y="1285860"/>
            <a:ext cx="2349884" cy="369332"/>
          </a:xfrm>
          <a:prstGeom prst="rect">
            <a:avLst/>
          </a:prstGeom>
          <a:noFill/>
        </p:spPr>
        <p:txBody>
          <a:bodyPr wrap="square" rtlCol="0">
            <a:spAutoFit/>
          </a:bodyPr>
          <a:lstStyle/>
          <a:p>
            <a:r>
              <a:rPr lang="en-US" dirty="0" smtClean="0">
                <a:solidFill>
                  <a:schemeClr val="accent1">
                    <a:lumMod val="75000"/>
                  </a:schemeClr>
                </a:solidFill>
                <a:latin typeface="Calibri" pitchFamily="34" charset="0"/>
                <a:cs typeface="Calibri" pitchFamily="34" charset="0"/>
              </a:rPr>
              <a:t>Continued…</a:t>
            </a:r>
            <a:endParaRPr lang="en-US" dirty="0">
              <a:solidFill>
                <a:schemeClr val="accent1">
                  <a:lumMod val="75000"/>
                </a:schemeClr>
              </a:solidFill>
              <a:latin typeface="Calibri" pitchFamily="34" charset="0"/>
              <a:cs typeface="Calibri" pitchFamily="34" charset="0"/>
            </a:endParaRPr>
          </a:p>
        </p:txBody>
      </p:sp>
      <p:sp>
        <p:nvSpPr>
          <p:cNvPr id="10" name="TextBox 9"/>
          <p:cNvSpPr txBox="1"/>
          <p:nvPr/>
        </p:nvSpPr>
        <p:spPr>
          <a:xfrm>
            <a:off x="1621964" y="1714489"/>
            <a:ext cx="9297366" cy="2308324"/>
          </a:xfrm>
          <a:prstGeom prst="rect">
            <a:avLst/>
          </a:prstGeom>
          <a:noFill/>
        </p:spPr>
        <p:txBody>
          <a:bodyPr wrap="square" rtlCol="0">
            <a:spAutoFit/>
          </a:bodyPr>
          <a:lstStyle/>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Exemption list to be restricted to few merit goods e.g. food items</a:t>
            </a:r>
          </a:p>
          <a:p>
            <a:pPr marL="360363" lvl="0" indent="-360363" algn="just">
              <a:buClr>
                <a:schemeClr val="accent1">
                  <a:lumMod val="75000"/>
                </a:schemeClr>
              </a:buClr>
              <a:buFont typeface="Wingdings" pitchFamily="2" charset="2"/>
              <a:buChar char="q"/>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Exemption should be common across States &amp; Centre</a:t>
            </a:r>
          </a:p>
          <a:p>
            <a:pPr marL="360363" lvl="0" indent="-360363" algn="just">
              <a:buClr>
                <a:schemeClr val="accent1">
                  <a:lumMod val="75000"/>
                </a:schemeClr>
              </a:buClr>
              <a:buFont typeface="Wingdings" pitchFamily="2" charset="2"/>
              <a:buChar char="q"/>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Proposed 1% extra tax on inter state supply of goods should be replaced by GST</a:t>
            </a:r>
          </a:p>
          <a:p>
            <a:pPr marL="360363" lvl="0" indent="-360363" algn="just">
              <a:buClr>
                <a:schemeClr val="accent1">
                  <a:lumMod val="75000"/>
                </a:schemeClr>
              </a:buClr>
              <a:buFont typeface="Wingdings" pitchFamily="2" charset="2"/>
              <a:buChar char="q"/>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40% rate to apply to demerit goods like luxury cars, aerated beverages, tobacco/products, paan masala etc.</a:t>
            </a:r>
            <a:endParaRPr lang="en-IN" dirty="0">
              <a:solidFill>
                <a:schemeClr val="accent1">
                  <a:lumMod val="75000"/>
                </a:schemeClr>
              </a:solidFill>
              <a:latin typeface="Calibri" pitchFamily="34" charset="0"/>
              <a:cs typeface="Calibri" pitchFamily="34" charset="0"/>
            </a:endParaRPr>
          </a:p>
        </p:txBody>
      </p:sp>
      <p:pic>
        <p:nvPicPr>
          <p:cNvPr id="8" name="Picture 7" descr="07.jpg"/>
          <p:cNvPicPr>
            <a:picLocks noChangeAspect="1"/>
          </p:cNvPicPr>
          <p:nvPr/>
        </p:nvPicPr>
        <p:blipFill>
          <a:blip r:embed="rId3"/>
          <a:stretch>
            <a:fillRect/>
          </a:stretch>
        </p:blipFill>
        <p:spPr>
          <a:xfrm>
            <a:off x="8237379" y="4000504"/>
            <a:ext cx="4022884" cy="2500330"/>
          </a:xfrm>
          <a:prstGeom prst="rect">
            <a:avLst/>
          </a:prstGeom>
        </p:spPr>
      </p:pic>
      <p:sp>
        <p:nvSpPr>
          <p:cNvPr id="11" name="TextBox 10"/>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15</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Way</a:t>
            </a:r>
            <a:r>
              <a:rPr kumimoji="0" lang="en-US" sz="28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 forward – </a:t>
            </a:r>
          </a:p>
          <a:p>
            <a:pPr lvl="0" algn="ctr">
              <a:spcBef>
                <a:spcPct val="0"/>
              </a:spcBef>
              <a:defRPr/>
            </a:pPr>
            <a:r>
              <a:rPr kumimoji="0" lang="en-US" sz="28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Constitutional Amendment Bill (CAB)</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aphicFrame>
        <p:nvGraphicFramePr>
          <p:cNvPr id="5" name="Diagram 4"/>
          <p:cNvGraphicFramePr/>
          <p:nvPr/>
        </p:nvGraphicFramePr>
        <p:xfrm>
          <a:off x="2554221" y="1524000"/>
          <a:ext cx="868435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16</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54221" y="1752600"/>
          <a:ext cx="868435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Way</a:t>
            </a:r>
            <a:r>
              <a:rPr kumimoji="0" lang="en-US" sz="28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 forward - CAB</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2145546" y="1230868"/>
            <a:ext cx="2349884" cy="369332"/>
          </a:xfrm>
          <a:prstGeom prst="rect">
            <a:avLst/>
          </a:prstGeom>
          <a:noFill/>
        </p:spPr>
        <p:txBody>
          <a:bodyPr wrap="square" rtlCol="0">
            <a:spAutoFit/>
          </a:bodyPr>
          <a:lstStyle/>
          <a:p>
            <a:r>
              <a:rPr lang="en-US" dirty="0" smtClean="0">
                <a:solidFill>
                  <a:schemeClr val="accent1">
                    <a:lumMod val="75000"/>
                  </a:schemeClr>
                </a:solidFill>
                <a:latin typeface="Calibri" pitchFamily="34" charset="0"/>
                <a:cs typeface="Calibri" pitchFamily="34" charset="0"/>
              </a:rPr>
              <a:t>Continued…</a:t>
            </a:r>
            <a:endParaRPr lang="en-US" dirty="0">
              <a:solidFill>
                <a:schemeClr val="accent1">
                  <a:lumMod val="75000"/>
                </a:schemeClr>
              </a:solidFill>
              <a:latin typeface="Calibri" pitchFamily="34" charset="0"/>
              <a:cs typeface="Calibri" pitchFamily="34" charset="0"/>
            </a:endParaRPr>
          </a:p>
        </p:txBody>
      </p:sp>
      <p:sp>
        <p:nvSpPr>
          <p:cNvPr id="10" name="TextBox 9"/>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17</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2533" y="274638"/>
            <a:ext cx="10114717" cy="1143000"/>
          </a:xfrm>
          <a:prstGeom prst="rect">
            <a:avLst/>
          </a:prstGeom>
        </p:spPr>
        <p:txBody>
          <a:bodyPr vert="horz" rtlCol="0" anchor="t">
            <a:normAutofit/>
            <a:scene3d>
              <a:camera prst="orthographicFront"/>
              <a:lightRig rig="soft" dir="t"/>
            </a:scene3d>
            <a:sp3d prstMaterial="softEdge">
              <a:bevelT w="25400" h="25400"/>
            </a:sp3d>
          </a:bodyPr>
          <a:lstStyle/>
          <a:p>
            <a:pPr lvl="0" algn="ctr">
              <a:spcBef>
                <a:spcPct val="0"/>
              </a:spcBef>
              <a:defRPr/>
            </a:pPr>
            <a:r>
              <a:rPr kumimoji="0" lang="en-US" sz="28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CAB</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TextBox 5"/>
          <p:cNvSpPr txBox="1"/>
          <p:nvPr/>
        </p:nvSpPr>
        <p:spPr>
          <a:xfrm>
            <a:off x="1941208" y="1066801"/>
            <a:ext cx="9297366" cy="4847481"/>
          </a:xfrm>
          <a:prstGeom prst="rect">
            <a:avLst/>
          </a:prstGeom>
          <a:noFill/>
        </p:spPr>
        <p:txBody>
          <a:bodyPr wrap="square" rtlCol="0" anchor="t">
            <a:spAutoFit/>
          </a:bodyPr>
          <a:lstStyle/>
          <a:p>
            <a:pPr marL="360363" lvl="0" indent="-360363" algn="just">
              <a:buClr>
                <a:schemeClr val="accent1">
                  <a:lumMod val="75000"/>
                </a:schemeClr>
              </a:buClr>
            </a:pPr>
            <a:r>
              <a:rPr lang="en-US" dirty="0" smtClean="0">
                <a:solidFill>
                  <a:schemeClr val="accent1">
                    <a:lumMod val="75000"/>
                  </a:schemeClr>
                </a:solidFill>
                <a:latin typeface="Calibri" pitchFamily="34" charset="0"/>
                <a:cs typeface="Calibri" pitchFamily="34" charset="0"/>
              </a:rPr>
              <a:t>CAB : Passed by Parliament / Awaiting Rajyasabha approval</a:t>
            </a:r>
          </a:p>
          <a:p>
            <a:pPr marL="360363" lvl="0" indent="-360363" algn="just">
              <a:lnSpc>
                <a:spcPct val="150000"/>
              </a:lnSpc>
              <a:buClr>
                <a:schemeClr val="accent1">
                  <a:lumMod val="75000"/>
                </a:schemeClr>
              </a:buClr>
            </a:pPr>
            <a:r>
              <a:rPr lang="en-US" b="1" u="sng" dirty="0" smtClean="0">
                <a:solidFill>
                  <a:schemeClr val="accent1">
                    <a:lumMod val="75000"/>
                  </a:schemeClr>
                </a:solidFill>
                <a:latin typeface="Calibri" pitchFamily="34" charset="0"/>
                <a:cs typeface="Calibri" pitchFamily="34" charset="0"/>
              </a:rPr>
              <a:t>Mainly for What:</a:t>
            </a:r>
          </a:p>
          <a:p>
            <a:pPr marL="360363" lvl="0" indent="-360363" algn="just">
              <a:lnSpc>
                <a:spcPct val="150000"/>
              </a:lnSpc>
              <a:buClr>
                <a:schemeClr val="accent1">
                  <a:lumMod val="75000"/>
                </a:schemeClr>
              </a:buClr>
            </a:pPr>
            <a:endParaRPr lang="en-US" sz="800" b="1" u="sng"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To authorise states to tax supply of services</a:t>
            </a:r>
            <a:endParaRPr lang="en-IN"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To authorise centre to tax supply of goods</a:t>
            </a: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To authorise centre to tax inter – state supplies &amp; import</a:t>
            </a: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To set up GST council</a:t>
            </a: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To decide dispute settlement mechanism</a:t>
            </a:r>
          </a:p>
          <a:p>
            <a:pPr marL="360363" lvl="0" indent="-360363" algn="just">
              <a:buClr>
                <a:schemeClr val="accent1">
                  <a:lumMod val="75000"/>
                </a:schemeClr>
              </a:buClr>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pPr>
            <a:r>
              <a:rPr lang="en-US" b="1" u="sng" dirty="0" smtClean="0">
                <a:solidFill>
                  <a:schemeClr val="accent1">
                    <a:lumMod val="75000"/>
                  </a:schemeClr>
                </a:solidFill>
                <a:latin typeface="Calibri" pitchFamily="34" charset="0"/>
                <a:cs typeface="Calibri" pitchFamily="34" charset="0"/>
              </a:rPr>
              <a:t>Functions of GST Council – To recommend:</a:t>
            </a: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Which taxes to be subsumed in GST </a:t>
            </a: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Goods &amp; services to be exempted or subjected</a:t>
            </a:r>
          </a:p>
          <a:p>
            <a:pPr marL="360363" lvl="0" indent="-360363" algn="just">
              <a:buClr>
                <a:schemeClr val="accent1">
                  <a:lumMod val="75000"/>
                </a:schemeClr>
              </a:buClr>
            </a:pPr>
            <a:r>
              <a:rPr lang="en-US" dirty="0" smtClean="0">
                <a:solidFill>
                  <a:schemeClr val="accent1">
                    <a:lumMod val="75000"/>
                  </a:schemeClr>
                </a:solidFill>
                <a:latin typeface="Calibri" pitchFamily="34" charset="0"/>
                <a:cs typeface="Calibri" pitchFamily="34" charset="0"/>
              </a:rPr>
              <a:t>	to tax</a:t>
            </a: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Model GST Law</a:t>
            </a: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Threshold limit</a:t>
            </a:r>
          </a:p>
          <a:p>
            <a:pPr marL="360363"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Rates including floor rates with bands of GST</a:t>
            </a:r>
          </a:p>
          <a:p>
            <a:pPr marL="360363" lvl="0" indent="-360363" algn="just">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Principles of levy &amp; place of supply</a:t>
            </a:r>
          </a:p>
        </p:txBody>
      </p:sp>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pic>
        <p:nvPicPr>
          <p:cNvPr id="7" name="Picture 6" descr="02.jpg"/>
          <p:cNvPicPr>
            <a:picLocks noChangeAspect="1"/>
          </p:cNvPicPr>
          <p:nvPr/>
        </p:nvPicPr>
        <p:blipFill>
          <a:blip r:embed="rId3"/>
          <a:stretch>
            <a:fillRect/>
          </a:stretch>
        </p:blipFill>
        <p:spPr>
          <a:xfrm>
            <a:off x="8684353" y="4038601"/>
            <a:ext cx="3575910" cy="2319337"/>
          </a:xfrm>
          <a:prstGeom prst="rect">
            <a:avLst/>
          </a:prstGeom>
        </p:spPr>
      </p:pic>
      <p:sp>
        <p:nvSpPr>
          <p:cNvPr id="9" name="TextBox 8"/>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18</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6661" y="1"/>
            <a:ext cx="10572824" cy="523220"/>
          </a:xfrm>
          <a:prstGeom prst="rect">
            <a:avLst/>
          </a:prstGeom>
        </p:spPr>
        <p:txBody>
          <a:bodyPr wrap="square">
            <a:spAutoFit/>
          </a:bodyPr>
          <a:lstStyle/>
          <a:p>
            <a:pPr marL="182880" algn="ctr" fontAlgn="auto">
              <a:spcAft>
                <a:spcPts val="0"/>
              </a:spcAft>
              <a:buClr>
                <a:schemeClr val="accent6">
                  <a:lumMod val="75000"/>
                </a:schemeClr>
              </a:buClr>
              <a:buSzPct val="128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Proposed GST </a:t>
            </a: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 </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26626" name="Rectangle 5"/>
          <p:cNvSpPr>
            <a:spLocks noChangeArrowheads="1"/>
          </p:cNvSpPr>
          <p:nvPr/>
        </p:nvSpPr>
        <p:spPr bwMode="auto">
          <a:xfrm>
            <a:off x="1486660" y="3620526"/>
            <a:ext cx="6643735" cy="2594556"/>
          </a:xfrm>
          <a:prstGeom prst="rect">
            <a:avLst/>
          </a:prstGeom>
          <a:noFill/>
          <a:ln w="9525">
            <a:noFill/>
            <a:miter lim="800000"/>
            <a:headEnd/>
            <a:tailEnd/>
          </a:ln>
        </p:spPr>
        <p:txBody>
          <a:bodyPr wrap="square">
            <a:spAutoFit/>
          </a:bodyPr>
          <a:lstStyle/>
          <a:p>
            <a:pPr marL="342900" indent="-342900">
              <a:spcBef>
                <a:spcPct val="20000"/>
              </a:spcBef>
              <a:spcAft>
                <a:spcPts val="300"/>
              </a:spcAft>
              <a:buClr>
                <a:schemeClr val="accent1">
                  <a:lumMod val="75000"/>
                </a:schemeClr>
              </a:buClr>
              <a:buSzPct val="100000"/>
              <a:buFont typeface="Wingdings" pitchFamily="2" charset="2"/>
              <a:buChar char="q"/>
              <a:defRPr/>
            </a:pPr>
            <a:endParaRPr lang="en-IN" dirty="0">
              <a:solidFill>
                <a:schemeClr val="accent1">
                  <a:lumMod val="75000"/>
                </a:schemeClr>
              </a:solidFill>
              <a:latin typeface="Calibri" pitchFamily="34" charset="0"/>
              <a:cs typeface="Calibri" pitchFamily="34" charset="0"/>
            </a:endParaRPr>
          </a:p>
          <a:p>
            <a:pPr marL="342900" indent="-342900">
              <a:spcBef>
                <a:spcPct val="20000"/>
              </a:spcBef>
              <a:spcAft>
                <a:spcPts val="300"/>
              </a:spcAft>
              <a:buClr>
                <a:schemeClr val="accent1">
                  <a:lumMod val="75000"/>
                </a:schemeClr>
              </a:buClr>
              <a:buSzPct val="100000"/>
              <a:buFont typeface="Wingdings" pitchFamily="2" charset="2"/>
              <a:buChar char="q"/>
              <a:defRPr/>
            </a:pPr>
            <a:r>
              <a:rPr lang="en-IN" dirty="0">
                <a:solidFill>
                  <a:schemeClr val="accent1">
                    <a:lumMod val="75000"/>
                  </a:schemeClr>
                </a:solidFill>
                <a:latin typeface="Calibri" pitchFamily="34" charset="0"/>
                <a:cs typeface="Calibri" pitchFamily="34" charset="0"/>
              </a:rPr>
              <a:t>The basic features of law, it appears, such as: </a:t>
            </a:r>
          </a:p>
          <a:p>
            <a:pPr>
              <a:spcBef>
                <a:spcPct val="20000"/>
              </a:spcBef>
              <a:spcAft>
                <a:spcPts val="300"/>
              </a:spcAft>
              <a:buClr>
                <a:schemeClr val="accent1">
                  <a:lumMod val="75000"/>
                </a:schemeClr>
              </a:buClr>
              <a:buSzPct val="100000"/>
              <a:defRPr/>
            </a:pPr>
            <a:r>
              <a:rPr lang="en-IN" dirty="0">
                <a:solidFill>
                  <a:schemeClr val="accent1">
                    <a:lumMod val="75000"/>
                  </a:schemeClr>
                </a:solidFill>
                <a:latin typeface="Calibri" pitchFamily="34" charset="0"/>
                <a:cs typeface="Calibri" pitchFamily="34" charset="0"/>
              </a:rPr>
              <a:t>             - charge, </a:t>
            </a:r>
          </a:p>
          <a:p>
            <a:pPr>
              <a:spcBef>
                <a:spcPct val="20000"/>
              </a:spcBef>
              <a:spcAft>
                <a:spcPts val="300"/>
              </a:spcAft>
              <a:buClr>
                <a:schemeClr val="accent1">
                  <a:lumMod val="75000"/>
                </a:schemeClr>
              </a:buClr>
              <a:buSzPct val="100000"/>
              <a:defRPr/>
            </a:pPr>
            <a:r>
              <a:rPr lang="en-IN" dirty="0">
                <a:solidFill>
                  <a:schemeClr val="accent1">
                    <a:lumMod val="75000"/>
                  </a:schemeClr>
                </a:solidFill>
                <a:latin typeface="Calibri" pitchFamily="34" charset="0"/>
                <a:cs typeface="Calibri" pitchFamily="34" charset="0"/>
              </a:rPr>
              <a:t>             - taxable event and taxable person, </a:t>
            </a:r>
          </a:p>
          <a:p>
            <a:pPr>
              <a:spcBef>
                <a:spcPct val="20000"/>
              </a:spcBef>
              <a:spcAft>
                <a:spcPts val="300"/>
              </a:spcAft>
              <a:buClr>
                <a:schemeClr val="accent1">
                  <a:lumMod val="75000"/>
                </a:schemeClr>
              </a:buClr>
              <a:buSzPct val="100000"/>
              <a:defRPr/>
            </a:pPr>
            <a:r>
              <a:rPr lang="en-IN" dirty="0">
                <a:solidFill>
                  <a:schemeClr val="accent1">
                    <a:lumMod val="75000"/>
                  </a:schemeClr>
                </a:solidFill>
                <a:latin typeface="Calibri" pitchFamily="34" charset="0"/>
                <a:cs typeface="Calibri" pitchFamily="34" charset="0"/>
              </a:rPr>
              <a:t>             - measure of levy including valuation provisions, </a:t>
            </a:r>
          </a:p>
          <a:p>
            <a:pPr>
              <a:spcBef>
                <a:spcPct val="20000"/>
              </a:spcBef>
              <a:spcAft>
                <a:spcPts val="300"/>
              </a:spcAft>
              <a:buClr>
                <a:schemeClr val="accent1">
                  <a:lumMod val="75000"/>
                </a:schemeClr>
              </a:buClr>
              <a:buSzPct val="100000"/>
              <a:defRPr/>
            </a:pPr>
            <a:r>
              <a:rPr lang="en-IN" dirty="0">
                <a:solidFill>
                  <a:schemeClr val="accent1">
                    <a:lumMod val="75000"/>
                  </a:schemeClr>
                </a:solidFill>
                <a:latin typeface="Calibri" pitchFamily="34" charset="0"/>
                <a:cs typeface="Calibri" pitchFamily="34" charset="0"/>
              </a:rPr>
              <a:t>             - basis of classification, etc. </a:t>
            </a:r>
          </a:p>
          <a:p>
            <a:pPr>
              <a:spcBef>
                <a:spcPct val="20000"/>
              </a:spcBef>
              <a:spcAft>
                <a:spcPts val="300"/>
              </a:spcAft>
              <a:buClr>
                <a:schemeClr val="accent1">
                  <a:lumMod val="75000"/>
                </a:schemeClr>
              </a:buClr>
              <a:buSzPct val="100000"/>
              <a:defRPr/>
            </a:pPr>
            <a:r>
              <a:rPr lang="en-IN" dirty="0">
                <a:solidFill>
                  <a:schemeClr val="accent1">
                    <a:lumMod val="75000"/>
                  </a:schemeClr>
                </a:solidFill>
                <a:latin typeface="Calibri" pitchFamily="34" charset="0"/>
                <a:cs typeface="Calibri" pitchFamily="34" charset="0"/>
              </a:rPr>
              <a:t>      would be uniform across these statutes as far as practicable.</a:t>
            </a:r>
          </a:p>
        </p:txBody>
      </p:sp>
      <p:graphicFrame>
        <p:nvGraphicFramePr>
          <p:cNvPr id="2" name="Diagram 1"/>
          <p:cNvGraphicFramePr/>
          <p:nvPr/>
        </p:nvGraphicFramePr>
        <p:xfrm>
          <a:off x="1843851" y="714356"/>
          <a:ext cx="9794239" cy="2912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5" name="Picture 5" descr="01.jpg"/>
          <p:cNvPicPr>
            <a:picLocks noChangeAspect="1"/>
          </p:cNvPicPr>
          <p:nvPr/>
        </p:nvPicPr>
        <p:blipFill>
          <a:blip r:embed="rId6"/>
          <a:srcRect/>
          <a:stretch>
            <a:fillRect/>
          </a:stretch>
        </p:blipFill>
        <p:spPr bwMode="auto">
          <a:xfrm>
            <a:off x="8344708" y="4214819"/>
            <a:ext cx="3915555" cy="2143140"/>
          </a:xfrm>
          <a:prstGeom prst="rect">
            <a:avLst/>
          </a:prstGeom>
          <a:noFill/>
          <a:ln w="9525">
            <a:noFill/>
            <a:miter lim="800000"/>
            <a:headEnd/>
            <a:tailEnd/>
          </a:ln>
        </p:spPr>
      </p:pic>
      <p:sp>
        <p:nvSpPr>
          <p:cNvPr id="8" name="Rectangle 7"/>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11" name="TextBox 10"/>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19</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0364" y="274639"/>
            <a:ext cx="10216886" cy="2708405"/>
          </a:xfrm>
          <a:prstGeom prst="rect">
            <a:avLst/>
          </a:prstGeom>
        </p:spPr>
        <p:txBody>
          <a:bodyPr vert="horz" rtlCol="0" anchor="t">
            <a:normAutofit/>
            <a:scene3d>
              <a:camera prst="orthographicFront"/>
              <a:lightRig rig="soft" dir="t"/>
            </a:scene3d>
            <a:sp3d prstMaterial="softEdge">
              <a:bevelT w="25400" h="25400"/>
            </a:sp3d>
          </a:bodyPr>
          <a:lstStyle/>
          <a:p>
            <a:pPr lvl="0" algn="ctr">
              <a:spcBef>
                <a:spcPct val="0"/>
              </a:spcBef>
              <a:defRPr/>
            </a:pPr>
            <a:r>
              <a:rPr lang="en-US" sz="3600" b="1" dirty="0" smtClean="0">
                <a:solidFill>
                  <a:schemeClr val="accent1">
                    <a:lumMod val="75000"/>
                  </a:schemeClr>
                </a:solidFill>
                <a:effectLst>
                  <a:outerShdw blurRad="50000" dist="30000" dir="5400000" algn="tl" rotWithShape="0">
                    <a:srgbClr val="000000">
                      <a:alpha val="30000"/>
                    </a:srgbClr>
                  </a:outerShdw>
                </a:effectLst>
                <a:latin typeface="Calibri" pitchFamily="34" charset="0"/>
                <a:ea typeface="+mj-ea"/>
                <a:cs typeface="Calibri" pitchFamily="34" charset="0"/>
              </a:rPr>
              <a:t>Goods &amp; Service Tax (GST)</a:t>
            </a:r>
          </a:p>
          <a:p>
            <a:pPr lvl="0" algn="ctr">
              <a:spcBef>
                <a:spcPct val="0"/>
              </a:spcBef>
              <a:defRPr/>
            </a:pPr>
            <a:r>
              <a:rPr kumimoji="0" lang="en-US" sz="36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t>An Overview</a:t>
            </a:r>
            <a:br>
              <a:rPr kumimoji="0" lang="en-US" sz="36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br>
            <a:r>
              <a:rPr kumimoji="0" lang="en-US" sz="3600" b="0"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t/>
            </a:r>
            <a:br>
              <a:rPr kumimoji="0" lang="en-US" sz="3600" b="0"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br>
            <a:endParaRPr kumimoji="0" lang="en-IN" sz="2800" b="0" i="0" u="none" strike="noStrike" kern="1200" cap="none" spc="0" normalizeH="0" baseline="0" noProof="0" dirty="0" err="1"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endParaRPr>
          </a:p>
        </p:txBody>
      </p:sp>
      <p:sp>
        <p:nvSpPr>
          <p:cNvPr id="5" name="Content Placeholder 2"/>
          <p:cNvSpPr txBox="1">
            <a:spLocks/>
          </p:cNvSpPr>
          <p:nvPr/>
        </p:nvSpPr>
        <p:spPr>
          <a:xfrm>
            <a:off x="957797" y="5637032"/>
            <a:ext cx="11034237" cy="1220969"/>
          </a:xfrm>
          <a:prstGeom prst="rect">
            <a:avLst/>
          </a:prstGeom>
        </p:spPr>
        <p:txBody>
          <a:bodyPr vert="horz" tIns="0" rtlCol="0" anchor="ctr">
            <a:normAutofit/>
            <a:scene3d>
              <a:camera prst="orthographicFront"/>
              <a:lightRig rig="soft" dir="t"/>
            </a:scene3d>
            <a:sp3d prstMaterial="softEdge">
              <a:bevelT w="25400" h="25400"/>
            </a:sp3d>
          </a:bodyPr>
          <a:lstStyle/>
          <a:p>
            <a:pPr marL="27432" marR="0" lvl="0" indent="0" algn="r" defTabSz="914400" rtl="0" eaLnBrk="1" fontAlgn="auto" latinLnBrk="0" hangingPunct="1">
              <a:lnSpc>
                <a:spcPct val="100000"/>
              </a:lnSpc>
              <a:spcBef>
                <a:spcPct val="0"/>
              </a:spcBef>
              <a:spcAft>
                <a:spcPts val="0"/>
              </a:spcAft>
              <a:buClr>
                <a:schemeClr val="accent1"/>
              </a:buClr>
              <a:buSzPct val="80000"/>
              <a:buFont typeface="Wingdings 2"/>
              <a:buNone/>
              <a:tabLst/>
              <a:defRPr/>
            </a:pPr>
            <a:r>
              <a:rPr kumimoji="0" lang="en-US" sz="2000" b="1" i="0" u="none" strike="noStrike" kern="1200" cap="none" spc="0" normalizeH="0" baseline="0" noProof="0" dirty="0" err="1"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Damania</a:t>
            </a:r>
            <a:r>
              <a:rPr kumimoji="0" lang="en-US" sz="2000" b="1"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 &amp; </a:t>
            </a:r>
            <a:r>
              <a:rPr kumimoji="0" lang="en-US" sz="2000" b="1" i="0" u="none" strike="noStrike" kern="1200" cap="none" spc="0" normalizeH="0" baseline="0" noProof="0" dirty="0" err="1"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Varaiya</a:t>
            </a:r>
            <a:endParaRPr kumimoji="0" lang="en-US" sz="2000" b="1"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a:p>
            <a:pPr marL="27432" marR="0" lvl="0" indent="0" algn="r" defTabSz="914400" rtl="0" eaLnBrk="1" fontAlgn="auto" latinLnBrk="0" hangingPunct="1">
              <a:lnSpc>
                <a:spcPct val="100000"/>
              </a:lnSpc>
              <a:spcBef>
                <a:spcPct val="0"/>
              </a:spcBef>
              <a:spcAft>
                <a:spcPts val="0"/>
              </a:spcAft>
              <a:buClr>
                <a:schemeClr val="accent1"/>
              </a:buClr>
              <a:buSzPct val="80000"/>
              <a:buFont typeface="Wingdings 2"/>
              <a:buNone/>
              <a:tabLst/>
              <a:defRPr/>
            </a:pPr>
            <a:r>
              <a:rPr kumimoji="0" lang="en-US" sz="1600" b="0"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Chartered Accountants</a:t>
            </a:r>
            <a:endParaRPr kumimoji="0" lang="en-IN" sz="1600" b="0" i="0" u="none" strike="noStrike" kern="1200" cap="none" spc="0" normalizeH="0" baseline="0" noProof="0" dirty="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Picture 5" descr="01.jpg"/>
          <p:cNvPicPr>
            <a:picLocks noChangeAspect="1"/>
          </p:cNvPicPr>
          <p:nvPr/>
        </p:nvPicPr>
        <p:blipFill>
          <a:blip r:embed="rId3"/>
          <a:stretch>
            <a:fillRect/>
          </a:stretch>
        </p:blipFill>
        <p:spPr>
          <a:xfrm>
            <a:off x="2911812" y="2286001"/>
            <a:ext cx="7918087" cy="2733675"/>
          </a:xfrm>
          <a:prstGeom prst="rect">
            <a:avLst/>
          </a:prstGeom>
        </p:spPr>
      </p:pic>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Input Tax Credit</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TextBox 6"/>
          <p:cNvSpPr txBox="1"/>
          <p:nvPr/>
        </p:nvSpPr>
        <p:spPr>
          <a:xfrm>
            <a:off x="1941208" y="1571612"/>
            <a:ext cx="9297366" cy="3785652"/>
          </a:xfrm>
          <a:prstGeom prst="rect">
            <a:avLst/>
          </a:prstGeom>
          <a:noFill/>
        </p:spPr>
        <p:txBody>
          <a:bodyPr wrap="square" rtlCol="0">
            <a:spAutoFit/>
          </a:bodyPr>
          <a:lstStyle/>
          <a:p>
            <a:pPr lvl="0" algn="just">
              <a:lnSpc>
                <a:spcPct val="150000"/>
              </a:lnSpc>
              <a:buClr>
                <a:schemeClr val="accent1">
                  <a:lumMod val="75000"/>
                </a:schemeClr>
              </a:buClr>
            </a:pPr>
            <a:r>
              <a:rPr lang="en-US" sz="2000" u="sng" dirty="0" smtClean="0">
                <a:solidFill>
                  <a:schemeClr val="accent1">
                    <a:lumMod val="75000"/>
                  </a:schemeClr>
                </a:solidFill>
                <a:latin typeface="Calibri" pitchFamily="34" charset="0"/>
                <a:cs typeface="Calibri" pitchFamily="34" charset="0"/>
              </a:rPr>
              <a:t>Condition:</a:t>
            </a:r>
          </a:p>
          <a:p>
            <a:pPr marL="820738" lvl="1" indent="-363538" algn="just">
              <a:lnSpc>
                <a:spcPct val="150000"/>
              </a:lnSpc>
              <a:buClr>
                <a:schemeClr val="accent1">
                  <a:lumMod val="75000"/>
                </a:schemeClr>
              </a:buClr>
              <a:buFont typeface="Wingdings" pitchFamily="2" charset="2"/>
              <a:buChar char="§"/>
            </a:pPr>
            <a:r>
              <a:rPr lang="en-US" sz="2000" dirty="0" smtClean="0">
                <a:solidFill>
                  <a:schemeClr val="accent1">
                    <a:lumMod val="75000"/>
                  </a:schemeClr>
                </a:solidFill>
                <a:latin typeface="Calibri" pitchFamily="34" charset="0"/>
                <a:cs typeface="Calibri" pitchFamily="34" charset="0"/>
              </a:rPr>
              <a:t>Tax – invoice</a:t>
            </a:r>
          </a:p>
          <a:p>
            <a:pPr marL="820738" lvl="1" indent="-363538" algn="just">
              <a:lnSpc>
                <a:spcPct val="150000"/>
              </a:lnSpc>
              <a:buClr>
                <a:schemeClr val="accent1">
                  <a:lumMod val="75000"/>
                </a:schemeClr>
              </a:buClr>
              <a:buFont typeface="Wingdings" pitchFamily="2" charset="2"/>
              <a:buChar char="§"/>
            </a:pPr>
            <a:r>
              <a:rPr lang="en-US" sz="2000" dirty="0" smtClean="0">
                <a:solidFill>
                  <a:schemeClr val="accent1">
                    <a:lumMod val="75000"/>
                  </a:schemeClr>
                </a:solidFill>
                <a:latin typeface="Calibri" pitchFamily="34" charset="0"/>
                <a:cs typeface="Calibri" pitchFamily="34" charset="0"/>
              </a:rPr>
              <a:t>Receipt of goods / services</a:t>
            </a:r>
          </a:p>
          <a:p>
            <a:pPr marL="820738" lvl="1" indent="-363538" algn="just">
              <a:lnSpc>
                <a:spcPct val="150000"/>
              </a:lnSpc>
              <a:buClr>
                <a:schemeClr val="accent1">
                  <a:lumMod val="75000"/>
                </a:schemeClr>
              </a:buClr>
              <a:buFont typeface="Wingdings" pitchFamily="2" charset="2"/>
              <a:buChar char="§"/>
            </a:pPr>
            <a:r>
              <a:rPr lang="en-US" sz="2000" dirty="0" smtClean="0">
                <a:solidFill>
                  <a:schemeClr val="accent1">
                    <a:lumMod val="75000"/>
                  </a:schemeClr>
                </a:solidFill>
                <a:latin typeface="Calibri" pitchFamily="34" charset="0"/>
                <a:cs typeface="Calibri" pitchFamily="34" charset="0"/>
              </a:rPr>
              <a:t>Tax paid in treasury</a:t>
            </a:r>
          </a:p>
          <a:p>
            <a:pPr marL="0" lvl="1" algn="just">
              <a:lnSpc>
                <a:spcPct val="150000"/>
              </a:lnSpc>
              <a:buClr>
                <a:schemeClr val="accent1">
                  <a:lumMod val="75000"/>
                </a:schemeClr>
              </a:buClr>
            </a:pPr>
            <a:r>
              <a:rPr lang="en-US" sz="2000" u="sng" dirty="0" smtClean="0">
                <a:solidFill>
                  <a:schemeClr val="accent1">
                    <a:lumMod val="75000"/>
                  </a:schemeClr>
                </a:solidFill>
                <a:latin typeface="Calibri" pitchFamily="34" charset="0"/>
                <a:cs typeface="Calibri" pitchFamily="34" charset="0"/>
              </a:rPr>
              <a:t>Disallowance – main cases:</a:t>
            </a:r>
          </a:p>
          <a:p>
            <a:pPr marL="812800" lvl="2" indent="-355600" algn="just">
              <a:lnSpc>
                <a:spcPct val="150000"/>
              </a:lnSpc>
              <a:buClr>
                <a:schemeClr val="accent1">
                  <a:lumMod val="75000"/>
                </a:schemeClr>
              </a:buClr>
              <a:buFont typeface="Wingdings" pitchFamily="2" charset="2"/>
              <a:buChar char="§"/>
            </a:pPr>
            <a:r>
              <a:rPr lang="en-US" sz="2000" dirty="0" smtClean="0">
                <a:solidFill>
                  <a:schemeClr val="accent1">
                    <a:lumMod val="75000"/>
                  </a:schemeClr>
                </a:solidFill>
                <a:latin typeface="Calibri" pitchFamily="34" charset="0"/>
                <a:cs typeface="Calibri" pitchFamily="34" charset="0"/>
              </a:rPr>
              <a:t>Car</a:t>
            </a:r>
          </a:p>
          <a:p>
            <a:pPr marL="812800" lvl="2" indent="-355600" algn="just">
              <a:lnSpc>
                <a:spcPct val="150000"/>
              </a:lnSpc>
              <a:buClr>
                <a:schemeClr val="accent1">
                  <a:lumMod val="75000"/>
                </a:schemeClr>
              </a:buClr>
              <a:buFont typeface="Wingdings" pitchFamily="2" charset="2"/>
              <a:buChar char="§"/>
              <a:tabLst>
                <a:tab pos="812800" algn="l"/>
              </a:tabLst>
            </a:pPr>
            <a:r>
              <a:rPr lang="en-US" sz="2000" dirty="0" smtClean="0">
                <a:solidFill>
                  <a:schemeClr val="accent1">
                    <a:lumMod val="75000"/>
                  </a:schemeClr>
                </a:solidFill>
                <a:latin typeface="Calibri" pitchFamily="34" charset="0"/>
                <a:cs typeface="Calibri" pitchFamily="34" charset="0"/>
              </a:rPr>
              <a:t>Immovable property</a:t>
            </a:r>
          </a:p>
          <a:p>
            <a:pPr marL="812800" lvl="2" indent="-355600" algn="just">
              <a:lnSpc>
                <a:spcPct val="150000"/>
              </a:lnSpc>
              <a:buClr>
                <a:schemeClr val="accent1">
                  <a:lumMod val="75000"/>
                </a:schemeClr>
              </a:buClr>
              <a:buFont typeface="Wingdings" pitchFamily="2" charset="2"/>
              <a:buChar char="§"/>
            </a:pPr>
            <a:r>
              <a:rPr lang="en-US" sz="2000" dirty="0" smtClean="0">
                <a:solidFill>
                  <a:schemeClr val="accent1">
                    <a:lumMod val="75000"/>
                  </a:schemeClr>
                </a:solidFill>
                <a:latin typeface="Calibri" pitchFamily="34" charset="0"/>
                <a:cs typeface="Calibri" pitchFamily="34" charset="0"/>
              </a:rPr>
              <a:t>Goods / services used for private / personal consumption</a:t>
            </a: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10" name="TextBox 9"/>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20</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8285" y="333375"/>
            <a:ext cx="10101978" cy="681038"/>
          </a:xfrm>
          <a:prstGeom prst="rect">
            <a:avLst/>
          </a:prstGeom>
        </p:spPr>
        <p:txBody>
          <a:bodyPr>
            <a:normAutofit/>
          </a:bodyPr>
          <a:lstStyle/>
          <a:p>
            <a:pPr marL="46037" indent="0" algn="ctr">
              <a:buFont typeface="Georgia" pitchFamily="18" charset="0"/>
              <a:buNone/>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Composition </a:t>
            </a: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Scheme</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Rectangle 1"/>
          <p:cNvSpPr/>
          <p:nvPr/>
        </p:nvSpPr>
        <p:spPr>
          <a:xfrm>
            <a:off x="1532500" y="1119189"/>
            <a:ext cx="10689449" cy="2594556"/>
          </a:xfrm>
          <a:prstGeom prst="rect">
            <a:avLst/>
          </a:prstGeom>
        </p:spPr>
        <p:txBody>
          <a:bodyPr wrap="square">
            <a:spAutoFit/>
          </a:bodyPr>
          <a:lstStyle/>
          <a:p>
            <a:pPr marL="0" lvl="2" fontAlgn="auto">
              <a:spcBef>
                <a:spcPct val="20000"/>
              </a:spcBef>
              <a:spcAft>
                <a:spcPts val="300"/>
              </a:spcAft>
              <a:buClr>
                <a:schemeClr val="accent6">
                  <a:lumMod val="75000"/>
                </a:schemeClr>
              </a:buClr>
              <a:buSzPct val="130000"/>
              <a:defRPr/>
            </a:pPr>
            <a:r>
              <a:rPr lang="en-IN" b="1" u="sng" dirty="0">
                <a:solidFill>
                  <a:schemeClr val="accent1">
                    <a:lumMod val="75000"/>
                  </a:schemeClr>
                </a:solidFill>
                <a:latin typeface="Calibri" pitchFamily="34" charset="0"/>
                <a:cs typeface="Calibri" pitchFamily="34" charset="0"/>
              </a:rPr>
              <a:t>Composition Levy (in lieu of tax on supply of goods and/ or services)</a:t>
            </a:r>
            <a:r>
              <a:rPr lang="en-IN" b="1" dirty="0">
                <a:solidFill>
                  <a:schemeClr val="accent1">
                    <a:lumMod val="75000"/>
                  </a:schemeClr>
                </a:solidFill>
                <a:latin typeface="Calibri" pitchFamily="34" charset="0"/>
                <a:cs typeface="Calibri" pitchFamily="34" charset="0"/>
              </a:rPr>
              <a:t> </a:t>
            </a:r>
            <a:r>
              <a:rPr lang="en-IN" b="1" dirty="0" smtClean="0">
                <a:solidFill>
                  <a:schemeClr val="accent1">
                    <a:lumMod val="75000"/>
                  </a:schemeClr>
                </a:solidFill>
                <a:latin typeface="Calibri" pitchFamily="34" charset="0"/>
                <a:cs typeface="Calibri" pitchFamily="34" charset="0"/>
              </a:rPr>
              <a:t>:</a:t>
            </a:r>
          </a:p>
          <a:p>
            <a:pPr marL="0" lvl="2" fontAlgn="auto">
              <a:spcBef>
                <a:spcPct val="20000"/>
              </a:spcBef>
              <a:spcAft>
                <a:spcPts val="300"/>
              </a:spcAft>
              <a:buClr>
                <a:schemeClr val="accent6">
                  <a:lumMod val="75000"/>
                </a:schemeClr>
              </a:buClr>
              <a:buSzPct val="130000"/>
              <a:defRPr/>
            </a:pPr>
            <a:endParaRPr lang="en-IN" b="1" dirty="0">
              <a:solidFill>
                <a:schemeClr val="accent1">
                  <a:lumMod val="75000"/>
                </a:schemeClr>
              </a:solidFill>
              <a:latin typeface="Calibri" pitchFamily="34" charset="0"/>
              <a:cs typeface="Calibri" pitchFamily="34" charset="0"/>
            </a:endParaRPr>
          </a:p>
          <a:p>
            <a:pPr marL="342900" lvl="2" indent="-342900" fontAlgn="auto">
              <a:spcBef>
                <a:spcPct val="20000"/>
              </a:spcBef>
              <a:spcAft>
                <a:spcPts val="300"/>
              </a:spcAft>
              <a:buClr>
                <a:schemeClr val="accent6">
                  <a:lumMod val="75000"/>
                </a:schemeClr>
              </a:buClr>
              <a:buSzPct val="100000"/>
              <a:buFont typeface="Wingdings" pitchFamily="2" charset="2"/>
              <a:buChar char="q"/>
              <a:defRPr/>
            </a:pPr>
            <a:r>
              <a:rPr lang="en-IN" dirty="0">
                <a:solidFill>
                  <a:schemeClr val="accent1">
                    <a:lumMod val="75000"/>
                  </a:schemeClr>
                </a:solidFill>
                <a:latin typeface="Calibri" pitchFamily="34" charset="0"/>
                <a:cs typeface="Calibri" pitchFamily="34" charset="0"/>
              </a:rPr>
              <a:t>The CG/ SG may permit a registered Taxable person (other than a inter state supplier) :</a:t>
            </a:r>
          </a:p>
          <a:p>
            <a:pPr marL="808038" lvl="2" indent="-342900" fontAlgn="auto">
              <a:spcBef>
                <a:spcPct val="20000"/>
              </a:spcBef>
              <a:spcAft>
                <a:spcPts val="300"/>
              </a:spcAft>
              <a:buClr>
                <a:schemeClr val="accent6">
                  <a:lumMod val="75000"/>
                </a:schemeClr>
              </a:buClr>
              <a:buSzPct val="130000"/>
              <a:buFontTx/>
              <a:buChar char="-"/>
              <a:defRPr/>
            </a:pPr>
            <a:r>
              <a:rPr lang="en-IN" dirty="0">
                <a:solidFill>
                  <a:schemeClr val="accent1">
                    <a:lumMod val="75000"/>
                  </a:schemeClr>
                </a:solidFill>
                <a:latin typeface="Calibri" pitchFamily="34" charset="0"/>
                <a:cs typeface="Calibri" pitchFamily="34" charset="0"/>
              </a:rPr>
              <a:t>whose turnover in a financial year &lt; Rs 50 lakh, </a:t>
            </a:r>
          </a:p>
          <a:p>
            <a:pPr marL="808038" lvl="2" indent="-342900" fontAlgn="auto">
              <a:spcBef>
                <a:spcPct val="20000"/>
              </a:spcBef>
              <a:spcAft>
                <a:spcPts val="300"/>
              </a:spcAft>
              <a:buClr>
                <a:schemeClr val="accent6">
                  <a:lumMod val="75000"/>
                </a:schemeClr>
              </a:buClr>
              <a:buSzPct val="130000"/>
              <a:buFontTx/>
              <a:buChar char="-"/>
              <a:defRPr/>
            </a:pPr>
            <a:r>
              <a:rPr lang="en-IN" dirty="0">
                <a:solidFill>
                  <a:schemeClr val="accent1">
                    <a:lumMod val="75000"/>
                  </a:schemeClr>
                </a:solidFill>
                <a:latin typeface="Calibri" pitchFamily="34" charset="0"/>
                <a:cs typeface="Calibri" pitchFamily="34" charset="0"/>
              </a:rPr>
              <a:t>to pay an amount calculated at such rate, not less than 1%, of the turnover during the year</a:t>
            </a:r>
            <a:r>
              <a:rPr lang="en-IN" dirty="0" smtClean="0">
                <a:solidFill>
                  <a:schemeClr val="accent1">
                    <a:lumMod val="75000"/>
                  </a:schemeClr>
                </a:solidFill>
                <a:latin typeface="Calibri" pitchFamily="34" charset="0"/>
                <a:cs typeface="Calibri" pitchFamily="34" charset="0"/>
              </a:rPr>
              <a:t>.</a:t>
            </a:r>
          </a:p>
          <a:p>
            <a:pPr marL="808038" lvl="2" indent="-342900" fontAlgn="auto">
              <a:spcBef>
                <a:spcPct val="20000"/>
              </a:spcBef>
              <a:spcAft>
                <a:spcPts val="300"/>
              </a:spcAft>
              <a:buClr>
                <a:schemeClr val="accent6">
                  <a:lumMod val="75000"/>
                </a:schemeClr>
              </a:buClr>
              <a:buSzPct val="130000"/>
              <a:buFontTx/>
              <a:buChar char="-"/>
              <a:defRPr/>
            </a:pPr>
            <a:endParaRPr lang="en-IN" dirty="0">
              <a:solidFill>
                <a:schemeClr val="accent1">
                  <a:lumMod val="75000"/>
                </a:schemeClr>
              </a:solidFill>
              <a:latin typeface="Calibri" pitchFamily="34" charset="0"/>
              <a:cs typeface="Calibri" pitchFamily="34" charset="0"/>
            </a:endParaRPr>
          </a:p>
          <a:p>
            <a:pPr marL="355600" lvl="2" indent="-355600" fontAlgn="auto">
              <a:spcBef>
                <a:spcPct val="20000"/>
              </a:spcBef>
              <a:spcAft>
                <a:spcPts val="300"/>
              </a:spcAft>
              <a:buClr>
                <a:schemeClr val="accent6">
                  <a:lumMod val="75000"/>
                </a:schemeClr>
              </a:buClr>
              <a:buSzPct val="100000"/>
              <a:buFont typeface="Wingdings" pitchFamily="2" charset="2"/>
              <a:buChar char="q"/>
              <a:defRPr/>
            </a:pPr>
            <a:r>
              <a:rPr lang="en-IN" dirty="0">
                <a:solidFill>
                  <a:schemeClr val="accent1">
                    <a:lumMod val="75000"/>
                  </a:schemeClr>
                </a:solidFill>
                <a:latin typeface="Calibri" pitchFamily="34" charset="0"/>
                <a:cs typeface="Calibri" pitchFamily="34" charset="0"/>
              </a:rPr>
              <a:t>Person opting composition, shall not charge tax on supplies nor shall be eligible for credit.</a:t>
            </a:r>
          </a:p>
        </p:txBody>
      </p:sp>
      <p:pic>
        <p:nvPicPr>
          <p:cNvPr id="60420" name="Picture 4" descr="05.jpg"/>
          <p:cNvPicPr>
            <a:picLocks noChangeAspect="1"/>
          </p:cNvPicPr>
          <p:nvPr/>
        </p:nvPicPr>
        <p:blipFill>
          <a:blip r:embed="rId2"/>
          <a:srcRect/>
          <a:stretch>
            <a:fillRect/>
          </a:stretch>
        </p:blipFill>
        <p:spPr bwMode="auto">
          <a:xfrm>
            <a:off x="7864875" y="4214818"/>
            <a:ext cx="4395389" cy="2214578"/>
          </a:xfrm>
          <a:prstGeom prst="rect">
            <a:avLst/>
          </a:prstGeom>
          <a:noFill/>
          <a:ln w="9525">
            <a:noFill/>
            <a:miter lim="800000"/>
            <a:headEnd/>
            <a:tailEnd/>
          </a:ln>
        </p:spPr>
      </p:pic>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21</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kumimoji="0" lang="en-US" sz="28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Credit</a:t>
            </a:r>
            <a:r>
              <a:rPr kumimoji="0" lang="en-US" sz="28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 Mechanism</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aphicFrame>
        <p:nvGraphicFramePr>
          <p:cNvPr id="7" name="Diagram 6" descr="sdsadad"/>
          <p:cNvGraphicFramePr/>
          <p:nvPr/>
        </p:nvGraphicFramePr>
        <p:xfrm>
          <a:off x="2043377" y="1600200"/>
          <a:ext cx="1839039"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5619287" y="1676400"/>
          <a:ext cx="1839039" cy="3505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nvGraphicFramePr>
        <p:xfrm>
          <a:off x="9297366" y="1676400"/>
          <a:ext cx="1839039" cy="4191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Right Arrow 4"/>
          <p:cNvSpPr/>
          <p:nvPr/>
        </p:nvSpPr>
        <p:spPr>
          <a:xfrm>
            <a:off x="4995970" y="2895600"/>
            <a:ext cx="275586" cy="200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N" sz="1500" kern="1200"/>
          </a:p>
        </p:txBody>
      </p:sp>
      <p:sp>
        <p:nvSpPr>
          <p:cNvPr id="8" name="Rectangle 7"/>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11" name="TextBox 10"/>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22</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486660" y="620714"/>
            <a:ext cx="10144197" cy="5832475"/>
          </a:xfrm>
          <a:prstGeom prst="rect">
            <a:avLst/>
          </a:prstGeom>
        </p:spPr>
        <p:txBody>
          <a:bodyPr/>
          <a:lstStyle/>
          <a:p>
            <a:pPr marL="46037" indent="0" algn="just">
              <a:lnSpc>
                <a:spcPct val="150000"/>
              </a:lnSpc>
              <a:buFont typeface="Georgia" pitchFamily="18" charset="0"/>
              <a:buNone/>
              <a:defRPr/>
            </a:pPr>
            <a:r>
              <a:rPr lang="en-IN" sz="1800" dirty="0" smtClean="0">
                <a:solidFill>
                  <a:srgbClr val="C00000"/>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a:t>
            </a:r>
            <a:r>
              <a:rPr lang="en-IN" sz="1800" b="1" u="sng" dirty="0">
                <a:solidFill>
                  <a:schemeClr val="accent1">
                    <a:lumMod val="75000"/>
                  </a:schemeClr>
                </a:solidFill>
                <a:latin typeface="Calibri" pitchFamily="34" charset="0"/>
                <a:cs typeface="Calibri" pitchFamily="34" charset="0"/>
              </a:rPr>
              <a:t>Defined as per Constitution</a:t>
            </a:r>
            <a:r>
              <a:rPr lang="en-IN" sz="1800" dirty="0">
                <a:solidFill>
                  <a:schemeClr val="accent1">
                    <a:lumMod val="75000"/>
                  </a:schemeClr>
                </a:solidFill>
                <a:latin typeface="Calibri" pitchFamily="34" charset="0"/>
                <a:cs typeface="Calibri" pitchFamily="34" charset="0"/>
              </a:rPr>
              <a:t> :</a:t>
            </a:r>
          </a:p>
          <a:p>
            <a:pPr marL="274638" indent="0" algn="just">
              <a:lnSpc>
                <a:spcPct val="150000"/>
              </a:lnSpc>
              <a:buFont typeface="Georgia" pitchFamily="18" charset="0"/>
              <a:buNone/>
              <a:defRPr/>
            </a:pPr>
            <a:r>
              <a:rPr lang="en-IN" sz="1800" dirty="0">
                <a:solidFill>
                  <a:schemeClr val="accent1">
                    <a:lumMod val="75000"/>
                  </a:schemeClr>
                </a:solidFill>
                <a:latin typeface="Calibri" pitchFamily="34" charset="0"/>
                <a:cs typeface="Calibri" pitchFamily="34" charset="0"/>
              </a:rPr>
              <a:t>“goods” includes all materials, commodities and articles</a:t>
            </a:r>
          </a:p>
          <a:p>
            <a:pPr algn="just">
              <a:lnSpc>
                <a:spcPct val="150000"/>
              </a:lnSpc>
              <a:buFontTx/>
              <a:buChar char="-"/>
              <a:defRPr/>
            </a:pPr>
            <a:r>
              <a:rPr lang="en-IN" sz="1800" b="1" u="sng" dirty="0">
                <a:solidFill>
                  <a:schemeClr val="accent1">
                    <a:lumMod val="75000"/>
                  </a:schemeClr>
                </a:solidFill>
                <a:latin typeface="Calibri" pitchFamily="34" charset="0"/>
                <a:cs typeface="Calibri" pitchFamily="34" charset="0"/>
              </a:rPr>
              <a:t>Defined as per Model Law</a:t>
            </a:r>
            <a:r>
              <a:rPr lang="en-IN" sz="1800" b="1" dirty="0">
                <a:solidFill>
                  <a:schemeClr val="accent1">
                    <a:lumMod val="75000"/>
                  </a:schemeClr>
                </a:solidFill>
                <a:latin typeface="Calibri" pitchFamily="34" charset="0"/>
                <a:cs typeface="Calibri" pitchFamily="34" charset="0"/>
              </a:rPr>
              <a:t> </a:t>
            </a:r>
            <a:r>
              <a:rPr lang="en-IN" sz="1800" dirty="0">
                <a:solidFill>
                  <a:schemeClr val="accent1">
                    <a:lumMod val="75000"/>
                  </a:schemeClr>
                </a:solidFill>
                <a:latin typeface="Calibri" pitchFamily="34" charset="0"/>
                <a:cs typeface="Calibri" pitchFamily="34" charset="0"/>
              </a:rPr>
              <a:t>:</a:t>
            </a:r>
          </a:p>
          <a:p>
            <a:pPr marL="274638" indent="-274638" algn="just">
              <a:lnSpc>
                <a:spcPct val="150000"/>
              </a:lnSpc>
              <a:buFont typeface="Georgia" pitchFamily="18" charset="0"/>
              <a:buNone/>
              <a:defRPr/>
            </a:pPr>
            <a:r>
              <a:rPr lang="en-IN" sz="1800" dirty="0">
                <a:solidFill>
                  <a:schemeClr val="accent1">
                    <a:lumMod val="75000"/>
                  </a:schemeClr>
                </a:solidFill>
                <a:latin typeface="Calibri" pitchFamily="34" charset="0"/>
                <a:cs typeface="Calibri" pitchFamily="34" charset="0"/>
              </a:rPr>
              <a:t>     “</a:t>
            </a:r>
            <a:r>
              <a:rPr lang="en-US" sz="1800" dirty="0">
                <a:solidFill>
                  <a:schemeClr val="accent1">
                    <a:lumMod val="75000"/>
                  </a:schemeClr>
                </a:solidFill>
                <a:latin typeface="Calibri" pitchFamily="34" charset="0"/>
                <a:cs typeface="Calibri" pitchFamily="34" charset="0"/>
              </a:rPr>
              <a:t>goods” means every kind of movable property other than actionable claim and  money but includes ” securities, growing crops, grass and things attached to or forming part of the land which are agreed to be severed before supply or under the contract of supply</a:t>
            </a:r>
            <a:r>
              <a:rPr lang="en-IN" sz="1800" dirty="0">
                <a:solidFill>
                  <a:schemeClr val="accent1">
                    <a:lumMod val="75000"/>
                  </a:schemeClr>
                </a:solidFill>
                <a:latin typeface="Calibri" pitchFamily="34" charset="0"/>
                <a:cs typeface="Calibri" pitchFamily="34" charset="0"/>
              </a:rPr>
              <a:t>”</a:t>
            </a:r>
          </a:p>
          <a:p>
            <a:pPr algn="just">
              <a:lnSpc>
                <a:spcPct val="150000"/>
              </a:lnSpc>
              <a:buFontTx/>
              <a:buChar char="-"/>
              <a:defRPr/>
            </a:pPr>
            <a:r>
              <a:rPr lang="en-IN" sz="1800" b="1" u="sng" dirty="0">
                <a:solidFill>
                  <a:schemeClr val="accent1">
                    <a:lumMod val="75000"/>
                  </a:schemeClr>
                </a:solidFill>
                <a:latin typeface="Calibri" pitchFamily="34" charset="0"/>
                <a:cs typeface="Calibri" pitchFamily="34" charset="0"/>
              </a:rPr>
              <a:t>Defined as per MVAT Law</a:t>
            </a:r>
            <a:r>
              <a:rPr lang="en-IN" sz="1800" b="1" dirty="0">
                <a:solidFill>
                  <a:schemeClr val="accent1">
                    <a:lumMod val="75000"/>
                  </a:schemeClr>
                </a:solidFill>
                <a:latin typeface="Calibri" pitchFamily="34" charset="0"/>
                <a:cs typeface="Calibri" pitchFamily="34" charset="0"/>
              </a:rPr>
              <a:t> </a:t>
            </a:r>
            <a:r>
              <a:rPr lang="en-IN" sz="1800" dirty="0">
                <a:solidFill>
                  <a:schemeClr val="accent1">
                    <a:lumMod val="75000"/>
                  </a:schemeClr>
                </a:solidFill>
                <a:latin typeface="Calibri" pitchFamily="34" charset="0"/>
                <a:cs typeface="Calibri" pitchFamily="34" charset="0"/>
              </a:rPr>
              <a:t>:</a:t>
            </a:r>
          </a:p>
          <a:p>
            <a:pPr marL="274638" indent="-230188" algn="just">
              <a:lnSpc>
                <a:spcPct val="150000"/>
              </a:lnSpc>
              <a:buFont typeface="Georgia" pitchFamily="18" charset="0"/>
              <a:buNone/>
              <a:defRPr/>
            </a:pPr>
            <a:r>
              <a:rPr lang="en-IN" sz="1800" dirty="0">
                <a:solidFill>
                  <a:schemeClr val="accent1">
                    <a:lumMod val="75000"/>
                  </a:schemeClr>
                </a:solidFill>
                <a:latin typeface="Calibri" pitchFamily="34" charset="0"/>
                <a:cs typeface="Calibri" pitchFamily="34" charset="0"/>
              </a:rPr>
              <a:t>   “goods” means every kind of movable property not being newspapers, actionable claims, money, stocks, shares, securities or lottery tickets and includes </a:t>
            </a:r>
            <a:r>
              <a:rPr lang="en-IN" sz="1800" dirty="0" smtClean="0">
                <a:solidFill>
                  <a:schemeClr val="accent1">
                    <a:lumMod val="75000"/>
                  </a:schemeClr>
                </a:solidFill>
                <a:latin typeface="Calibri" pitchFamily="34" charset="0"/>
                <a:cs typeface="Calibri" pitchFamily="34" charset="0"/>
              </a:rPr>
              <a:t>live stocks, </a:t>
            </a:r>
            <a:r>
              <a:rPr lang="en-IN" sz="1800" dirty="0">
                <a:solidFill>
                  <a:schemeClr val="accent1">
                    <a:lumMod val="75000"/>
                  </a:schemeClr>
                </a:solidFill>
                <a:latin typeface="Calibri" pitchFamily="34" charset="0"/>
                <a:cs typeface="Calibri" pitchFamily="34" charset="0"/>
              </a:rPr>
              <a:t>growing crop, grass and trees and plants including the produce thereof including property in such goods attached to or forming part of the land which are agreed to be severed before sale or under the contract of sale:</a:t>
            </a:r>
          </a:p>
          <a:p>
            <a:pPr marL="46037" indent="0" algn="just">
              <a:lnSpc>
                <a:spcPct val="150000"/>
              </a:lnSpc>
              <a:buFont typeface="Georgia" pitchFamily="18" charset="0"/>
              <a:buNone/>
              <a:defRPr/>
            </a:pPr>
            <a:r>
              <a:rPr lang="en-IN" sz="1800" dirty="0">
                <a:solidFill>
                  <a:schemeClr val="accent1">
                    <a:lumMod val="75000"/>
                  </a:schemeClr>
                </a:solidFill>
                <a:latin typeface="Calibri" pitchFamily="34" charset="0"/>
                <a:cs typeface="Calibri" pitchFamily="34" charset="0"/>
              </a:rPr>
              <a:t>  </a:t>
            </a:r>
          </a:p>
          <a:p>
            <a:pPr marL="46037" indent="0" algn="just">
              <a:buFont typeface="Georgia" pitchFamily="18" charset="0"/>
              <a:buNone/>
              <a:defRPr/>
            </a:pPr>
            <a:endParaRPr lang="en-IN" sz="1800" dirty="0">
              <a:solidFill>
                <a:schemeClr val="accent1">
                  <a:lumMod val="75000"/>
                </a:schemeClr>
              </a:solidFill>
              <a:latin typeface="Calibri" pitchFamily="34" charset="0"/>
              <a:cs typeface="Calibri" pitchFamily="34" charset="0"/>
            </a:endParaRPr>
          </a:p>
          <a:p>
            <a:pPr marL="46037" indent="0" algn="just">
              <a:buFont typeface="Georgia" pitchFamily="18" charset="0"/>
              <a:buNone/>
              <a:defRPr/>
            </a:pPr>
            <a:endParaRPr lang="en-IN" dirty="0">
              <a:latin typeface="Calibri" pitchFamily="34" charset="0"/>
              <a:cs typeface="Calibri" pitchFamily="34" charset="0"/>
            </a:endParaRPr>
          </a:p>
        </p:txBody>
      </p:sp>
      <p:sp>
        <p:nvSpPr>
          <p:cNvPr id="4" name="Content Placeholder 2"/>
          <p:cNvSpPr txBox="1">
            <a:spLocks/>
          </p:cNvSpPr>
          <p:nvPr/>
        </p:nvSpPr>
        <p:spPr bwMode="auto">
          <a:xfrm>
            <a:off x="10643" y="0"/>
            <a:ext cx="12260263" cy="787400"/>
          </a:xfrm>
          <a:prstGeom prst="rect">
            <a:avLst/>
          </a:prstGeom>
          <a:noFill/>
          <a:ln w="9525">
            <a:noFill/>
            <a:miter lim="800000"/>
            <a:headEnd/>
            <a:tailEnd/>
          </a:ln>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buFont typeface="Georgia" pitchFamily="18" charset="0"/>
              <a:buNone/>
              <a:defRPr/>
            </a:pP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Goods</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23</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843850" y="981075"/>
            <a:ext cx="9767215" cy="3475038"/>
          </a:xfrm>
          <a:prstGeom prst="rect">
            <a:avLst/>
          </a:prstGeom>
        </p:spPr>
        <p:txBody>
          <a:bodyPr/>
          <a:lstStyle/>
          <a:p>
            <a:pPr>
              <a:lnSpc>
                <a:spcPct val="150000"/>
              </a:lnSpc>
              <a:buFontTx/>
              <a:buChar char="-"/>
              <a:defRPr/>
            </a:pPr>
            <a:r>
              <a:rPr lang="en-IN" sz="1800" b="1" u="sng" dirty="0" smtClean="0">
                <a:solidFill>
                  <a:schemeClr val="accent1">
                    <a:lumMod val="75000"/>
                  </a:schemeClr>
                </a:solidFill>
                <a:latin typeface="Calibri" pitchFamily="34" charset="0"/>
                <a:cs typeface="Calibri" pitchFamily="34" charset="0"/>
              </a:rPr>
              <a:t>  Differences </a:t>
            </a:r>
            <a:r>
              <a:rPr lang="en-IN" sz="1800" b="1" u="sng" dirty="0">
                <a:solidFill>
                  <a:schemeClr val="accent1">
                    <a:lumMod val="75000"/>
                  </a:schemeClr>
                </a:solidFill>
                <a:latin typeface="Calibri" pitchFamily="34" charset="0"/>
                <a:cs typeface="Calibri" pitchFamily="34" charset="0"/>
              </a:rPr>
              <a:t>in Model Law &amp;  MVAT </a:t>
            </a:r>
            <a:r>
              <a:rPr lang="en-IN" sz="1800" u="sng" dirty="0">
                <a:solidFill>
                  <a:schemeClr val="accent1">
                    <a:lumMod val="75000"/>
                  </a:schemeClr>
                </a:solidFill>
                <a:latin typeface="Calibri" pitchFamily="34" charset="0"/>
                <a:cs typeface="Calibri" pitchFamily="34" charset="0"/>
              </a:rPr>
              <a:t>:</a:t>
            </a:r>
          </a:p>
          <a:p>
            <a:pPr marL="560388" indent="-28575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MVAT law excludes newspapers, </a:t>
            </a:r>
            <a:r>
              <a:rPr lang="en-IN" sz="1800" dirty="0" smtClean="0">
                <a:solidFill>
                  <a:schemeClr val="accent1">
                    <a:lumMod val="75000"/>
                  </a:schemeClr>
                </a:solidFill>
                <a:latin typeface="Calibri" pitchFamily="34" charset="0"/>
                <a:cs typeface="Calibri" pitchFamily="34" charset="0"/>
              </a:rPr>
              <a:t>stocks, shares, securities </a:t>
            </a:r>
            <a:r>
              <a:rPr lang="en-IN" sz="1800" dirty="0">
                <a:solidFill>
                  <a:schemeClr val="accent1">
                    <a:lumMod val="75000"/>
                  </a:schemeClr>
                </a:solidFill>
                <a:latin typeface="Calibri" pitchFamily="34" charset="0"/>
                <a:cs typeface="Calibri" pitchFamily="34" charset="0"/>
              </a:rPr>
              <a:t>or lottery tickets </a:t>
            </a:r>
            <a:endParaRPr lang="en-IN" sz="1800" dirty="0" smtClean="0">
              <a:solidFill>
                <a:schemeClr val="accent1">
                  <a:lumMod val="75000"/>
                </a:schemeClr>
              </a:solidFill>
              <a:latin typeface="Calibri" pitchFamily="34" charset="0"/>
              <a:cs typeface="Calibri" pitchFamily="34" charset="0"/>
            </a:endParaRPr>
          </a:p>
          <a:p>
            <a:pPr marL="560388" indent="-285750">
              <a:lnSpc>
                <a:spcPct val="150000"/>
              </a:lnSpc>
              <a:buFont typeface="Wingdings" panose="05000000000000000000" pitchFamily="2" charset="2"/>
              <a:buChar char="Ø"/>
              <a:defRPr/>
            </a:pPr>
            <a:r>
              <a:rPr lang="en-IN" sz="1800" dirty="0" smtClean="0">
                <a:solidFill>
                  <a:schemeClr val="accent1">
                    <a:lumMod val="75000"/>
                  </a:schemeClr>
                </a:solidFill>
                <a:latin typeface="Calibri" pitchFamily="34" charset="0"/>
                <a:cs typeface="Calibri" pitchFamily="34" charset="0"/>
              </a:rPr>
              <a:t>Model </a:t>
            </a:r>
            <a:r>
              <a:rPr lang="en-IN" sz="1800" dirty="0">
                <a:solidFill>
                  <a:schemeClr val="accent1">
                    <a:lumMod val="75000"/>
                  </a:schemeClr>
                </a:solidFill>
                <a:latin typeface="Calibri" pitchFamily="34" charset="0"/>
                <a:cs typeface="Calibri" pitchFamily="34" charset="0"/>
              </a:rPr>
              <a:t>law includes </a:t>
            </a:r>
            <a:r>
              <a:rPr lang="en-IN" sz="1800" dirty="0" smtClean="0">
                <a:solidFill>
                  <a:schemeClr val="accent1">
                    <a:lumMod val="75000"/>
                  </a:schemeClr>
                </a:solidFill>
                <a:latin typeface="Calibri" pitchFamily="34" charset="0"/>
                <a:cs typeface="Calibri" pitchFamily="34" charset="0"/>
              </a:rPr>
              <a:t>securities, newspapers and lottery tickets</a:t>
            </a:r>
          </a:p>
          <a:p>
            <a:pPr marL="274638" indent="0">
              <a:lnSpc>
                <a:spcPct val="150000"/>
              </a:lnSpc>
              <a:buFont typeface="Georgia" pitchFamily="18" charset="0"/>
              <a:buNone/>
              <a:defRPr/>
            </a:pPr>
            <a:endParaRPr lang="en-IN" sz="1800" dirty="0">
              <a:solidFill>
                <a:schemeClr val="accent1">
                  <a:lumMod val="75000"/>
                </a:schemeClr>
              </a:solidFill>
              <a:latin typeface="Calibri" pitchFamily="34" charset="0"/>
              <a:cs typeface="Calibri" pitchFamily="34" charset="0"/>
            </a:endParaRPr>
          </a:p>
          <a:p>
            <a:pPr>
              <a:defRPr/>
            </a:pPr>
            <a:endParaRPr lang="en-IN" dirty="0">
              <a:latin typeface="Calibri" pitchFamily="34" charset="0"/>
              <a:cs typeface="Calibri" pitchFamily="34" charset="0"/>
            </a:endParaRPr>
          </a:p>
        </p:txBody>
      </p:sp>
      <p:pic>
        <p:nvPicPr>
          <p:cNvPr id="62468" name="Picture 5" descr="04.jpg"/>
          <p:cNvPicPr>
            <a:picLocks noChangeAspect="1"/>
          </p:cNvPicPr>
          <p:nvPr/>
        </p:nvPicPr>
        <p:blipFill>
          <a:blip r:embed="rId2"/>
          <a:srcRect/>
          <a:stretch>
            <a:fillRect/>
          </a:stretch>
        </p:blipFill>
        <p:spPr bwMode="auto">
          <a:xfrm>
            <a:off x="6992181" y="3857628"/>
            <a:ext cx="5268082" cy="2428875"/>
          </a:xfrm>
          <a:prstGeom prst="rect">
            <a:avLst/>
          </a:prstGeom>
          <a:noFill/>
          <a:ln w="9525">
            <a:noFill/>
            <a:miter lim="800000"/>
            <a:headEnd/>
            <a:tailEnd/>
          </a:ln>
        </p:spPr>
      </p:pic>
      <p:sp>
        <p:nvSpPr>
          <p:cNvPr id="6" name="Content Placeholder 2"/>
          <p:cNvSpPr txBox="1">
            <a:spLocks/>
          </p:cNvSpPr>
          <p:nvPr/>
        </p:nvSpPr>
        <p:spPr bwMode="auto">
          <a:xfrm>
            <a:off x="10643" y="0"/>
            <a:ext cx="12260263" cy="787400"/>
          </a:xfrm>
          <a:prstGeom prst="rect">
            <a:avLst/>
          </a:prstGeom>
          <a:noFill/>
          <a:ln w="9525">
            <a:noFill/>
            <a:miter lim="800000"/>
            <a:headEnd/>
            <a:tailEnd/>
          </a:ln>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buFont typeface="Georgia" pitchFamily="18" charset="0"/>
              <a:buNone/>
              <a:defRPr/>
            </a:pP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Goods</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9" name="TextBox 8"/>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24</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sz="quarter" idx="4294967295"/>
          </p:nvPr>
        </p:nvSpPr>
        <p:spPr>
          <a:xfrm>
            <a:off x="2058165" y="692150"/>
            <a:ext cx="9382620" cy="5327650"/>
          </a:xfrm>
          <a:prstGeom prst="rect">
            <a:avLst/>
          </a:prstGeom>
        </p:spPr>
        <p:txBody>
          <a:bodyPr>
            <a:noAutofit/>
          </a:bodyPr>
          <a:lstStyle/>
          <a:p>
            <a:pPr marL="387350" indent="-342900">
              <a:buFont typeface="Georgia" pitchFamily="18" charset="0"/>
              <a:buNone/>
            </a:pPr>
            <a:r>
              <a:rPr lang="en-IN" sz="1800" dirty="0" smtClean="0">
                <a:solidFill>
                  <a:schemeClr val="accent1">
                    <a:lumMod val="75000"/>
                  </a:schemeClr>
                </a:solidFill>
                <a:latin typeface="Calibri" pitchFamily="34" charset="0"/>
                <a:cs typeface="Calibri" pitchFamily="34" charset="0"/>
              </a:rPr>
              <a:t>- </a:t>
            </a:r>
            <a:r>
              <a:rPr lang="en-IN" sz="1800" b="1" u="sng" dirty="0" smtClean="0">
                <a:solidFill>
                  <a:schemeClr val="accent1">
                    <a:lumMod val="75000"/>
                  </a:schemeClr>
                </a:solidFill>
                <a:latin typeface="Calibri" pitchFamily="34" charset="0"/>
                <a:cs typeface="Calibri" pitchFamily="34" charset="0"/>
              </a:rPr>
              <a:t>Defined as per CAB </a:t>
            </a:r>
            <a:r>
              <a:rPr lang="en-IN" sz="1800" dirty="0" smtClean="0">
                <a:solidFill>
                  <a:schemeClr val="accent1">
                    <a:lumMod val="75000"/>
                  </a:schemeClr>
                </a:solidFill>
                <a:latin typeface="Calibri" pitchFamily="34" charset="0"/>
                <a:cs typeface="Calibri" pitchFamily="34" charset="0"/>
              </a:rPr>
              <a:t>:</a:t>
            </a:r>
          </a:p>
          <a:p>
            <a:pPr marL="387350" indent="-342900">
              <a:buFont typeface="Georgia" pitchFamily="18" charset="0"/>
              <a:buNone/>
            </a:pPr>
            <a:r>
              <a:rPr lang="en-IN" sz="1800" dirty="0" smtClean="0">
                <a:solidFill>
                  <a:schemeClr val="accent1">
                    <a:lumMod val="75000"/>
                  </a:schemeClr>
                </a:solidFill>
                <a:latin typeface="Calibri" pitchFamily="34" charset="0"/>
                <a:cs typeface="Calibri" pitchFamily="34" charset="0"/>
              </a:rPr>
              <a:t>  “Services means anything other than goods”</a:t>
            </a:r>
          </a:p>
          <a:p>
            <a:pPr marL="387350" indent="-342900">
              <a:buFont typeface="Georgia" pitchFamily="18" charset="0"/>
              <a:buNone/>
            </a:pPr>
            <a:endParaRPr lang="en-IN" sz="1800" dirty="0" smtClean="0">
              <a:solidFill>
                <a:schemeClr val="accent1">
                  <a:lumMod val="75000"/>
                </a:schemeClr>
              </a:solidFill>
              <a:latin typeface="Calibri" pitchFamily="34" charset="0"/>
              <a:cs typeface="Calibri" pitchFamily="34" charset="0"/>
            </a:endParaRPr>
          </a:p>
          <a:p>
            <a:pPr marL="387350" indent="-342900">
              <a:buFont typeface="Georgia" pitchFamily="18" charset="0"/>
              <a:buNone/>
            </a:pPr>
            <a:r>
              <a:rPr lang="en-IN" sz="1800" dirty="0" smtClean="0">
                <a:solidFill>
                  <a:schemeClr val="accent1">
                    <a:lumMod val="75000"/>
                  </a:schemeClr>
                </a:solidFill>
                <a:latin typeface="Calibri" pitchFamily="34" charset="0"/>
                <a:cs typeface="Calibri" pitchFamily="34" charset="0"/>
              </a:rPr>
              <a:t>- </a:t>
            </a:r>
            <a:r>
              <a:rPr lang="en-IN" sz="1800" b="1" u="sng" dirty="0" smtClean="0">
                <a:solidFill>
                  <a:schemeClr val="accent1">
                    <a:lumMod val="75000"/>
                  </a:schemeClr>
                </a:solidFill>
                <a:latin typeface="Calibri" pitchFamily="34" charset="0"/>
                <a:cs typeface="Calibri" pitchFamily="34" charset="0"/>
              </a:rPr>
              <a:t>Defined as per Model Law</a:t>
            </a:r>
            <a:r>
              <a:rPr lang="en-IN" sz="1800" dirty="0" smtClean="0">
                <a:solidFill>
                  <a:schemeClr val="accent1">
                    <a:lumMod val="75000"/>
                  </a:schemeClr>
                </a:solidFill>
                <a:latin typeface="Calibri" pitchFamily="34" charset="0"/>
                <a:cs typeface="Calibri" pitchFamily="34" charset="0"/>
              </a:rPr>
              <a:t> :</a:t>
            </a:r>
          </a:p>
          <a:p>
            <a:pPr marL="387350" indent="-342900">
              <a:buFont typeface="Georgia" pitchFamily="18" charset="0"/>
              <a:buNone/>
            </a:pPr>
            <a:r>
              <a:rPr lang="en-IN" sz="1800" dirty="0" smtClean="0">
                <a:solidFill>
                  <a:schemeClr val="accent1">
                    <a:lumMod val="75000"/>
                  </a:schemeClr>
                </a:solidFill>
                <a:latin typeface="Calibri" pitchFamily="34" charset="0"/>
                <a:cs typeface="Calibri" pitchFamily="34" charset="0"/>
              </a:rPr>
              <a:t>  “Services means anything other than goods”</a:t>
            </a:r>
          </a:p>
          <a:p>
            <a:pPr marL="387350" indent="-342900">
              <a:buFont typeface="Georgia" pitchFamily="18" charset="0"/>
              <a:buNone/>
            </a:pPr>
            <a:endParaRPr lang="en-IN" sz="1800" dirty="0" smtClean="0">
              <a:solidFill>
                <a:schemeClr val="accent1">
                  <a:lumMod val="75000"/>
                </a:schemeClr>
              </a:solidFill>
              <a:latin typeface="Calibri" pitchFamily="34" charset="0"/>
              <a:cs typeface="Calibri" pitchFamily="34" charset="0"/>
            </a:endParaRPr>
          </a:p>
          <a:p>
            <a:pPr marL="387350" indent="-342900">
              <a:buFontTx/>
              <a:buChar char="-"/>
            </a:pPr>
            <a:r>
              <a:rPr lang="en-IN" sz="1800" dirty="0" smtClean="0">
                <a:solidFill>
                  <a:schemeClr val="accent1">
                    <a:lumMod val="75000"/>
                  </a:schemeClr>
                </a:solidFill>
                <a:latin typeface="Calibri" pitchFamily="34" charset="0"/>
                <a:cs typeface="Calibri" pitchFamily="34" charset="0"/>
              </a:rPr>
              <a:t>Anything and everything under the sun ?!?</a:t>
            </a:r>
          </a:p>
          <a:p>
            <a:pPr marL="387350" indent="-342900">
              <a:buFontTx/>
              <a:buChar char="-"/>
            </a:pPr>
            <a:endParaRPr lang="en-IN" sz="1800" dirty="0" smtClean="0">
              <a:solidFill>
                <a:schemeClr val="accent1">
                  <a:lumMod val="75000"/>
                </a:schemeClr>
              </a:solidFill>
              <a:latin typeface="Calibri" pitchFamily="34" charset="0"/>
              <a:cs typeface="Calibri" pitchFamily="34" charset="0"/>
            </a:endParaRPr>
          </a:p>
          <a:p>
            <a:pPr marL="387350" indent="-342900">
              <a:buFontTx/>
              <a:buChar char="-"/>
            </a:pPr>
            <a:r>
              <a:rPr lang="en-IN" sz="1800" dirty="0" smtClean="0">
                <a:solidFill>
                  <a:schemeClr val="accent1">
                    <a:lumMod val="75000"/>
                  </a:schemeClr>
                </a:solidFill>
                <a:latin typeface="Calibri" pitchFamily="34" charset="0"/>
                <a:cs typeface="Calibri" pitchFamily="34" charset="0"/>
              </a:rPr>
              <a:t>Effects ?!?</a:t>
            </a:r>
          </a:p>
          <a:p>
            <a:pPr marL="387350" indent="-342900">
              <a:buFontTx/>
              <a:buNone/>
            </a:pPr>
            <a:endParaRPr lang="en-IN" sz="1800" dirty="0" smtClean="0">
              <a:solidFill>
                <a:schemeClr val="accent1">
                  <a:lumMod val="75000"/>
                </a:schemeClr>
              </a:solidFill>
              <a:latin typeface="Calibri" pitchFamily="34" charset="0"/>
              <a:cs typeface="Calibri" pitchFamily="34" charset="0"/>
            </a:endParaRPr>
          </a:p>
          <a:p>
            <a:pPr marL="387350" indent="-342900">
              <a:buFontTx/>
              <a:buNone/>
            </a:pPr>
            <a:r>
              <a:rPr lang="en-IN" sz="1800" dirty="0" smtClean="0">
                <a:solidFill>
                  <a:schemeClr val="accent1">
                    <a:lumMod val="75000"/>
                  </a:schemeClr>
                </a:solidFill>
                <a:latin typeface="Calibri" pitchFamily="34" charset="0"/>
                <a:cs typeface="Calibri" pitchFamily="34" charset="0"/>
              </a:rPr>
              <a:t>-</a:t>
            </a:r>
            <a:r>
              <a:rPr lang="en-IN" sz="1800" b="1" u="sng" dirty="0" smtClean="0">
                <a:solidFill>
                  <a:schemeClr val="accent1">
                    <a:lumMod val="75000"/>
                  </a:schemeClr>
                </a:solidFill>
                <a:latin typeface="Calibri" pitchFamily="34" charset="0"/>
                <a:cs typeface="Calibri" pitchFamily="34" charset="0"/>
              </a:rPr>
              <a:t>Would it cover ?</a:t>
            </a:r>
          </a:p>
          <a:p>
            <a:pPr marL="387350" indent="-342900">
              <a:buFontTx/>
              <a:buChar char="-"/>
            </a:pPr>
            <a:r>
              <a:rPr lang="en-IN" sz="1800" dirty="0" smtClean="0">
                <a:solidFill>
                  <a:schemeClr val="accent1">
                    <a:lumMod val="75000"/>
                  </a:schemeClr>
                </a:solidFill>
                <a:latin typeface="Calibri" pitchFamily="34" charset="0"/>
                <a:cs typeface="Calibri" pitchFamily="34" charset="0"/>
              </a:rPr>
              <a:t>Works Contract             </a:t>
            </a:r>
            <a:r>
              <a:rPr lang="en-IN" sz="1800" b="1" dirty="0" smtClean="0">
                <a:solidFill>
                  <a:schemeClr val="accent1">
                    <a:lumMod val="75000"/>
                  </a:schemeClr>
                </a:solidFill>
                <a:latin typeface="Calibri" pitchFamily="34" charset="0"/>
                <a:cs typeface="Calibri" pitchFamily="34" charset="0"/>
              </a:rPr>
              <a:t>-</a:t>
            </a:r>
            <a:r>
              <a:rPr lang="en-IN" sz="1800" dirty="0" smtClean="0">
                <a:solidFill>
                  <a:schemeClr val="accent1">
                    <a:lumMod val="75000"/>
                  </a:schemeClr>
                </a:solidFill>
                <a:latin typeface="Calibri" pitchFamily="34" charset="0"/>
                <a:cs typeface="Calibri" pitchFamily="34" charset="0"/>
              </a:rPr>
              <a:t> Actionable Claims</a:t>
            </a:r>
          </a:p>
          <a:p>
            <a:pPr marL="387350" indent="-342900">
              <a:buFontTx/>
              <a:buChar char="-"/>
            </a:pPr>
            <a:r>
              <a:rPr lang="en-IN" sz="1800" dirty="0" smtClean="0">
                <a:solidFill>
                  <a:schemeClr val="accent1">
                    <a:lumMod val="75000"/>
                  </a:schemeClr>
                </a:solidFill>
                <a:latin typeface="Calibri" pitchFamily="34" charset="0"/>
                <a:cs typeface="Calibri" pitchFamily="34" charset="0"/>
              </a:rPr>
              <a:t>Liquidated damages</a:t>
            </a:r>
          </a:p>
          <a:p>
            <a:pPr marL="387350" indent="-342900">
              <a:buFontTx/>
              <a:buChar char="-"/>
            </a:pPr>
            <a:r>
              <a:rPr lang="en-IN" sz="1800" dirty="0" smtClean="0">
                <a:solidFill>
                  <a:schemeClr val="accent1">
                    <a:lumMod val="75000"/>
                  </a:schemeClr>
                </a:solidFill>
                <a:latin typeface="Calibri" pitchFamily="34" charset="0"/>
                <a:cs typeface="Calibri" pitchFamily="34" charset="0"/>
              </a:rPr>
              <a:t>Software</a:t>
            </a:r>
          </a:p>
          <a:p>
            <a:pPr marL="387350" indent="-342900">
              <a:buFontTx/>
              <a:buChar char="-"/>
            </a:pPr>
            <a:r>
              <a:rPr lang="en-IN" sz="1800" dirty="0" smtClean="0">
                <a:solidFill>
                  <a:schemeClr val="accent1">
                    <a:lumMod val="75000"/>
                  </a:schemeClr>
                </a:solidFill>
                <a:latin typeface="Calibri" pitchFamily="34" charset="0"/>
                <a:cs typeface="Calibri" pitchFamily="34" charset="0"/>
              </a:rPr>
              <a:t>Immovable property</a:t>
            </a:r>
          </a:p>
          <a:p>
            <a:pPr marL="387350" indent="-342900">
              <a:buFontTx/>
              <a:buChar char="-"/>
            </a:pPr>
            <a:r>
              <a:rPr lang="en-IN" sz="1800" dirty="0" smtClean="0">
                <a:solidFill>
                  <a:schemeClr val="accent1">
                    <a:lumMod val="75000"/>
                  </a:schemeClr>
                </a:solidFill>
                <a:latin typeface="Calibri" pitchFamily="34" charset="0"/>
                <a:cs typeface="Calibri" pitchFamily="34" charset="0"/>
              </a:rPr>
              <a:t>Intangibles</a:t>
            </a:r>
          </a:p>
          <a:p>
            <a:pPr marL="387350" indent="-342900">
              <a:buFontTx/>
              <a:buNone/>
            </a:pPr>
            <a:r>
              <a:rPr lang="en-IN" sz="1800" dirty="0" smtClean="0">
                <a:solidFill>
                  <a:schemeClr val="accent1">
                    <a:lumMod val="75000"/>
                  </a:schemeClr>
                </a:solidFill>
                <a:latin typeface="Calibri" pitchFamily="34" charset="0"/>
                <a:cs typeface="Calibri" pitchFamily="34" charset="0"/>
              </a:rPr>
              <a:t>	</a:t>
            </a:r>
          </a:p>
          <a:p>
            <a:pPr marL="387350" indent="-342900">
              <a:buFont typeface="Georgia" pitchFamily="18" charset="0"/>
              <a:buNone/>
            </a:pPr>
            <a:endParaRPr lang="en-IN" sz="1800" dirty="0" smtClean="0">
              <a:solidFill>
                <a:schemeClr val="accent1">
                  <a:lumMod val="75000"/>
                </a:schemeClr>
              </a:solidFill>
              <a:latin typeface="Calibri" pitchFamily="34" charset="0"/>
              <a:cs typeface="Calibri" pitchFamily="34" charset="0"/>
            </a:endParaRPr>
          </a:p>
          <a:p>
            <a:pPr marL="387350" indent="-342900">
              <a:buFont typeface="Georgia" pitchFamily="18" charset="0"/>
              <a:buNone/>
            </a:pPr>
            <a:r>
              <a:rPr lang="en-IN" sz="1800" dirty="0" smtClean="0">
                <a:solidFill>
                  <a:schemeClr val="accent1">
                    <a:lumMod val="75000"/>
                  </a:schemeClr>
                </a:solidFill>
                <a:latin typeface="Calibri" pitchFamily="34" charset="0"/>
                <a:cs typeface="Calibri" pitchFamily="34" charset="0"/>
              </a:rPr>
              <a:t> </a:t>
            </a:r>
          </a:p>
        </p:txBody>
      </p:sp>
      <p:sp>
        <p:nvSpPr>
          <p:cNvPr id="4" name="Content Placeholder 2"/>
          <p:cNvSpPr txBox="1">
            <a:spLocks/>
          </p:cNvSpPr>
          <p:nvPr/>
        </p:nvSpPr>
        <p:spPr bwMode="auto">
          <a:xfrm>
            <a:off x="0" y="0"/>
            <a:ext cx="12260263" cy="787400"/>
          </a:xfrm>
          <a:prstGeom prst="rect">
            <a:avLst/>
          </a:prstGeom>
          <a:noFill/>
          <a:ln w="9525">
            <a:noFill/>
            <a:miter lim="800000"/>
            <a:headEnd/>
            <a:tailEnd/>
          </a:ln>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buFont typeface="Georgia" pitchFamily="18" charset="0"/>
              <a:buNone/>
              <a:defRPr/>
            </a:pP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Service</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63492" name="Picture 5" descr="03.jpg"/>
          <p:cNvPicPr>
            <a:picLocks noChangeAspect="1"/>
          </p:cNvPicPr>
          <p:nvPr/>
        </p:nvPicPr>
        <p:blipFill>
          <a:blip r:embed="rId2"/>
          <a:srcRect/>
          <a:stretch>
            <a:fillRect/>
          </a:stretch>
        </p:blipFill>
        <p:spPr bwMode="auto">
          <a:xfrm>
            <a:off x="6807000" y="3357564"/>
            <a:ext cx="4980732" cy="3284537"/>
          </a:xfrm>
          <a:prstGeom prst="rect">
            <a:avLst/>
          </a:prstGeom>
          <a:noFill/>
          <a:ln w="9525">
            <a:noFill/>
            <a:miter lim="800000"/>
            <a:headEnd/>
            <a:tailEnd/>
          </a:ln>
        </p:spPr>
      </p:pic>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25</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ubtitle 1"/>
          <p:cNvSpPr>
            <a:spLocks noGrp="1"/>
          </p:cNvSpPr>
          <p:nvPr>
            <p:ph type="subTitle" idx="1"/>
          </p:nvPr>
        </p:nvSpPr>
        <p:spPr>
          <a:xfrm>
            <a:off x="1486660" y="1414464"/>
            <a:ext cx="10339385" cy="4968875"/>
          </a:xfrm>
        </p:spPr>
        <p:txBody>
          <a:bodyPr>
            <a:normAutofit/>
          </a:bodyPr>
          <a:lstStyle/>
          <a:p>
            <a:pPr marL="342900" indent="-342900" eaLnBrk="1" hangingPunct="1">
              <a:lnSpc>
                <a:spcPct val="80000"/>
              </a:lnSpc>
              <a:buFont typeface="Wingdings" pitchFamily="2" charset="2"/>
              <a:buChar char="q"/>
            </a:pPr>
            <a:r>
              <a:rPr lang="en-US" sz="1800" dirty="0" smtClean="0">
                <a:solidFill>
                  <a:schemeClr val="accent1">
                    <a:lumMod val="75000"/>
                  </a:schemeClr>
                </a:solidFill>
                <a:latin typeface="Calibri" pitchFamily="34" charset="0"/>
                <a:cs typeface="Calibri" pitchFamily="34" charset="0"/>
              </a:rPr>
              <a:t> Inclusive definition</a:t>
            </a:r>
          </a:p>
          <a:p>
            <a:pPr marL="342900" indent="-342900" eaLnBrk="1" hangingPunct="1">
              <a:lnSpc>
                <a:spcPct val="80000"/>
              </a:lnSpc>
              <a:buFont typeface="Wingdings" pitchFamily="2" charset="2"/>
              <a:buChar char="q"/>
            </a:pPr>
            <a:r>
              <a:rPr lang="en-US" sz="1800" dirty="0" smtClean="0">
                <a:solidFill>
                  <a:schemeClr val="accent1">
                    <a:lumMod val="75000"/>
                  </a:schemeClr>
                </a:solidFill>
                <a:latin typeface="Calibri" pitchFamily="34" charset="0"/>
                <a:cs typeface="Calibri" pitchFamily="34" charset="0"/>
              </a:rPr>
              <a:t> Normal/Natural meaning of supply </a:t>
            </a:r>
          </a:p>
          <a:p>
            <a:pPr marL="342900" indent="-342900" eaLnBrk="1" hangingPunct="1">
              <a:lnSpc>
                <a:spcPct val="80000"/>
              </a:lnSpc>
            </a:pPr>
            <a:r>
              <a:rPr lang="en-US" sz="1800" dirty="0" smtClean="0">
                <a:solidFill>
                  <a:schemeClr val="accent1">
                    <a:lumMod val="75000"/>
                  </a:schemeClr>
                </a:solidFill>
                <a:latin typeface="Calibri" pitchFamily="34" charset="0"/>
                <a:cs typeface="Calibri" pitchFamily="34" charset="0"/>
              </a:rPr>
              <a:t>      The term “supply” as per T.P </a:t>
            </a:r>
            <a:r>
              <a:rPr lang="en-US" sz="1800" dirty="0" err="1" smtClean="0">
                <a:solidFill>
                  <a:schemeClr val="accent1">
                    <a:lumMod val="75000"/>
                  </a:schemeClr>
                </a:solidFill>
                <a:latin typeface="Calibri" pitchFamily="34" charset="0"/>
                <a:cs typeface="Calibri" pitchFamily="34" charset="0"/>
              </a:rPr>
              <a:t>Mukherjee’s</a:t>
            </a:r>
            <a:r>
              <a:rPr lang="en-US" sz="1800" dirty="0" smtClean="0">
                <a:solidFill>
                  <a:schemeClr val="accent1">
                    <a:lumMod val="75000"/>
                  </a:schemeClr>
                </a:solidFill>
                <a:latin typeface="Calibri" pitchFamily="34" charset="0"/>
                <a:cs typeface="Calibri" pitchFamily="34" charset="0"/>
              </a:rPr>
              <a:t> Law Lexicon is merely a form of sale and dispatch, and unless there was sale there was no supply of goods. The words sale and supply go together.</a:t>
            </a:r>
          </a:p>
          <a:p>
            <a:pPr marL="342900" indent="-342900" eaLnBrk="1" hangingPunct="1">
              <a:lnSpc>
                <a:spcPct val="80000"/>
              </a:lnSpc>
            </a:pPr>
            <a:r>
              <a:rPr lang="en-US" sz="1800" dirty="0" smtClean="0">
                <a:solidFill>
                  <a:schemeClr val="accent1">
                    <a:lumMod val="75000"/>
                  </a:schemeClr>
                </a:solidFill>
                <a:latin typeface="Calibri" pitchFamily="34" charset="0"/>
                <a:cs typeface="Calibri" pitchFamily="34" charset="0"/>
              </a:rPr>
              <a:t>	The term “supply” as per Black’s Law Dictionary is the amount of goods Produced or available  at a given price.</a:t>
            </a:r>
          </a:p>
          <a:p>
            <a:pPr marL="342900" indent="-342900" eaLnBrk="1" hangingPunct="1">
              <a:lnSpc>
                <a:spcPct val="80000"/>
              </a:lnSpc>
            </a:pPr>
            <a:endParaRPr lang="en-US" sz="1800" dirty="0" smtClean="0">
              <a:solidFill>
                <a:schemeClr val="accent1">
                  <a:lumMod val="75000"/>
                </a:schemeClr>
              </a:solidFill>
              <a:latin typeface="Calibri" pitchFamily="34" charset="0"/>
              <a:cs typeface="Calibri" pitchFamily="34" charset="0"/>
            </a:endParaRPr>
          </a:p>
          <a:p>
            <a:pPr marL="342900" indent="-342900" eaLnBrk="1" hangingPunct="1">
              <a:lnSpc>
                <a:spcPct val="80000"/>
              </a:lnSpc>
              <a:buFont typeface="Wingdings" pitchFamily="2" charset="2"/>
              <a:buChar char="q"/>
            </a:pPr>
            <a:r>
              <a:rPr lang="en-US" sz="1800" dirty="0" smtClean="0">
                <a:solidFill>
                  <a:schemeClr val="accent1">
                    <a:lumMod val="75000"/>
                  </a:schemeClr>
                </a:solidFill>
                <a:latin typeface="Calibri" pitchFamily="34" charset="0"/>
                <a:cs typeface="Calibri" pitchFamily="34" charset="0"/>
              </a:rPr>
              <a:t> Includes all forms of supply such as:-</a:t>
            </a:r>
          </a:p>
          <a:p>
            <a:pPr marL="342900" indent="-342900" eaLnBrk="1" hangingPunct="1">
              <a:lnSpc>
                <a:spcPct val="80000"/>
              </a:lnSpc>
            </a:pPr>
            <a:r>
              <a:rPr lang="en-US" sz="1800" dirty="0" smtClean="0">
                <a:solidFill>
                  <a:schemeClr val="accent1">
                    <a:lumMod val="75000"/>
                  </a:schemeClr>
                </a:solidFill>
                <a:latin typeface="Calibri" pitchFamily="34" charset="0"/>
                <a:cs typeface="Calibri" pitchFamily="34" charset="0"/>
              </a:rPr>
              <a:t>- Sale                              - Exchange</a:t>
            </a:r>
          </a:p>
          <a:p>
            <a:pPr marL="342900" indent="-342900" eaLnBrk="1" hangingPunct="1">
              <a:lnSpc>
                <a:spcPct val="80000"/>
              </a:lnSpc>
            </a:pPr>
            <a:r>
              <a:rPr lang="en-US" sz="1800" dirty="0" smtClean="0">
                <a:solidFill>
                  <a:schemeClr val="accent1">
                    <a:lumMod val="75000"/>
                  </a:schemeClr>
                </a:solidFill>
                <a:latin typeface="Calibri" pitchFamily="34" charset="0"/>
                <a:cs typeface="Calibri" pitchFamily="34" charset="0"/>
              </a:rPr>
              <a:t>- Transfer   	     -  License 	</a:t>
            </a:r>
          </a:p>
          <a:p>
            <a:pPr marL="342900" indent="-342900" eaLnBrk="1" hangingPunct="1">
              <a:lnSpc>
                <a:spcPct val="80000"/>
              </a:lnSpc>
            </a:pPr>
            <a:r>
              <a:rPr lang="en-US" sz="1800" dirty="0" smtClean="0">
                <a:solidFill>
                  <a:schemeClr val="accent1">
                    <a:lumMod val="75000"/>
                  </a:schemeClr>
                </a:solidFill>
                <a:latin typeface="Calibri" pitchFamily="34" charset="0"/>
                <a:cs typeface="Calibri" pitchFamily="34" charset="0"/>
              </a:rPr>
              <a:t>- Barter                           - Rental</a:t>
            </a:r>
          </a:p>
          <a:p>
            <a:pPr marL="342900" indent="-342900" eaLnBrk="1" hangingPunct="1">
              <a:lnSpc>
                <a:spcPct val="80000"/>
              </a:lnSpc>
              <a:buFontTx/>
              <a:buChar char="-"/>
            </a:pPr>
            <a:r>
              <a:rPr lang="en-US" sz="1800" dirty="0" smtClean="0">
                <a:solidFill>
                  <a:schemeClr val="accent1">
                    <a:lumMod val="75000"/>
                  </a:schemeClr>
                </a:solidFill>
                <a:latin typeface="Calibri" pitchFamily="34" charset="0"/>
                <a:cs typeface="Calibri" pitchFamily="34" charset="0"/>
              </a:rPr>
              <a:t>Lease or disposal and importation of services</a:t>
            </a:r>
          </a:p>
          <a:p>
            <a:pPr marL="342900" indent="-342900" eaLnBrk="1" hangingPunct="1">
              <a:lnSpc>
                <a:spcPct val="80000"/>
              </a:lnSpc>
              <a:buFontTx/>
              <a:buChar char="-"/>
            </a:pPr>
            <a:endParaRPr lang="en-US" sz="1800" dirty="0" smtClean="0">
              <a:solidFill>
                <a:schemeClr val="accent1">
                  <a:lumMod val="75000"/>
                </a:schemeClr>
              </a:solidFill>
              <a:latin typeface="Calibri" pitchFamily="34" charset="0"/>
              <a:cs typeface="Calibri" pitchFamily="34" charset="0"/>
            </a:endParaRPr>
          </a:p>
          <a:p>
            <a:pPr marL="342900" indent="-342900" eaLnBrk="1" hangingPunct="1">
              <a:lnSpc>
                <a:spcPct val="80000"/>
              </a:lnSpc>
              <a:buFont typeface="Wingdings" pitchFamily="2" charset="2"/>
              <a:buChar char="q"/>
            </a:pPr>
            <a:r>
              <a:rPr lang="en-US" sz="1800" dirty="0" smtClean="0">
                <a:solidFill>
                  <a:schemeClr val="accent1">
                    <a:lumMod val="75000"/>
                  </a:schemeClr>
                </a:solidFill>
                <a:latin typeface="Calibri" pitchFamily="34" charset="0"/>
                <a:cs typeface="Calibri" pitchFamily="34" charset="0"/>
              </a:rPr>
              <a:t> For a consideration</a:t>
            </a:r>
          </a:p>
          <a:p>
            <a:pPr marL="342900" indent="-342900" eaLnBrk="1" hangingPunct="1">
              <a:lnSpc>
                <a:spcPct val="80000"/>
              </a:lnSpc>
              <a:buFont typeface="Wingdings" pitchFamily="2" charset="2"/>
              <a:buChar char="q"/>
            </a:pPr>
            <a:r>
              <a:rPr lang="en-US" sz="1800" dirty="0" smtClean="0">
                <a:solidFill>
                  <a:schemeClr val="accent1">
                    <a:lumMod val="75000"/>
                  </a:schemeClr>
                </a:solidFill>
                <a:latin typeface="Calibri" pitchFamily="34" charset="0"/>
                <a:cs typeface="Calibri" pitchFamily="34" charset="0"/>
              </a:rPr>
              <a:t> By a person</a:t>
            </a:r>
          </a:p>
          <a:p>
            <a:pPr marL="342900" indent="-342900">
              <a:lnSpc>
                <a:spcPct val="80000"/>
              </a:lnSpc>
              <a:buFont typeface="Wingdings" pitchFamily="2" charset="2"/>
              <a:buChar char="q"/>
            </a:pPr>
            <a:r>
              <a:rPr lang="en-US" sz="1800" dirty="0" smtClean="0">
                <a:solidFill>
                  <a:schemeClr val="accent1">
                    <a:lumMod val="75000"/>
                  </a:schemeClr>
                </a:solidFill>
                <a:latin typeface="Calibri" pitchFamily="34" charset="0"/>
                <a:cs typeface="Calibri" pitchFamily="34" charset="0"/>
              </a:rPr>
              <a:t>In the course or for furtherance of business</a:t>
            </a:r>
          </a:p>
          <a:p>
            <a:pPr marL="342900" indent="-342900">
              <a:lnSpc>
                <a:spcPct val="80000"/>
              </a:lnSpc>
            </a:pPr>
            <a:endParaRPr lang="en-US" sz="1800" dirty="0" smtClean="0">
              <a:solidFill>
                <a:schemeClr val="accent1">
                  <a:lumMod val="75000"/>
                </a:schemeClr>
              </a:solidFill>
              <a:latin typeface="Calibri" pitchFamily="34" charset="0"/>
              <a:cs typeface="Calibri" pitchFamily="34" charset="0"/>
            </a:endParaRPr>
          </a:p>
          <a:p>
            <a:pPr marL="342900" indent="-342900" eaLnBrk="1" hangingPunct="1">
              <a:lnSpc>
                <a:spcPct val="80000"/>
              </a:lnSpc>
            </a:pPr>
            <a:endParaRPr lang="en-US" sz="1800" dirty="0" smtClean="0">
              <a:solidFill>
                <a:schemeClr val="accent1">
                  <a:lumMod val="75000"/>
                </a:schemeClr>
              </a:solidFill>
              <a:latin typeface="Calibri" pitchFamily="34" charset="0"/>
              <a:cs typeface="Calibri" pitchFamily="34" charset="0"/>
            </a:endParaRPr>
          </a:p>
        </p:txBody>
      </p:sp>
      <p:sp>
        <p:nvSpPr>
          <p:cNvPr id="6" name="Rectangle 5"/>
          <p:cNvSpPr/>
          <p:nvPr/>
        </p:nvSpPr>
        <p:spPr>
          <a:xfrm>
            <a:off x="1415223" y="11113"/>
            <a:ext cx="10508734" cy="1078757"/>
          </a:xfrm>
          <a:prstGeom prst="rect">
            <a:avLst/>
          </a:prstGeom>
        </p:spPr>
        <p:txBody>
          <a:bodyPr wrap="square">
            <a:spAutoFit/>
          </a:bodyPr>
          <a:lstStyle/>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Supply</a:t>
            </a:r>
          </a:p>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(as proposed to be defined as per model law)</a:t>
            </a:r>
          </a:p>
        </p:txBody>
      </p:sp>
      <p:pic>
        <p:nvPicPr>
          <p:cNvPr id="64516" name="Picture 6" descr="02.jpg"/>
          <p:cNvPicPr>
            <a:picLocks noChangeAspect="1"/>
          </p:cNvPicPr>
          <p:nvPr/>
        </p:nvPicPr>
        <p:blipFill>
          <a:blip r:embed="rId3"/>
          <a:srcRect/>
          <a:stretch>
            <a:fillRect/>
          </a:stretch>
        </p:blipFill>
        <p:spPr bwMode="auto">
          <a:xfrm>
            <a:off x="8333148" y="3500458"/>
            <a:ext cx="3927115" cy="2786062"/>
          </a:xfrm>
          <a:prstGeom prst="rect">
            <a:avLst/>
          </a:prstGeom>
          <a:noFill/>
          <a:ln w="9525">
            <a:noFill/>
            <a:miter lim="800000"/>
            <a:headEnd/>
            <a:tailEnd/>
          </a:ln>
        </p:spPr>
      </p:pic>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26</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6661" y="11113"/>
            <a:ext cx="10773602" cy="1078757"/>
          </a:xfrm>
          <a:prstGeom prst="rect">
            <a:avLst/>
          </a:prstGeom>
        </p:spPr>
        <p:txBody>
          <a:bodyPr wrap="square">
            <a:spAutoFit/>
          </a:bodyPr>
          <a:lstStyle/>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Supply</a:t>
            </a:r>
          </a:p>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(as proposed to be defined as per model law) (Contd…)</a:t>
            </a:r>
          </a:p>
        </p:txBody>
      </p:sp>
      <p:sp>
        <p:nvSpPr>
          <p:cNvPr id="9" name="Rectangle 8"/>
          <p:cNvSpPr/>
          <p:nvPr/>
        </p:nvSpPr>
        <p:spPr>
          <a:xfrm>
            <a:off x="1558099" y="1412875"/>
            <a:ext cx="10702164" cy="3498850"/>
          </a:xfrm>
          <a:prstGeom prst="rect">
            <a:avLst/>
          </a:prstGeom>
        </p:spPr>
        <p:txBody>
          <a:bodyPr wrap="square">
            <a:spAutoFit/>
          </a:bodyPr>
          <a:lstStyle/>
          <a:p>
            <a:pPr marL="342900" indent="-342900" eaLnBrk="0" hangingPunct="0">
              <a:lnSpc>
                <a:spcPct val="150000"/>
              </a:lnSpc>
              <a:spcBef>
                <a:spcPct val="20000"/>
              </a:spcBef>
              <a:spcAft>
                <a:spcPts val="300"/>
              </a:spcAft>
              <a:buClr>
                <a:schemeClr val="accent1">
                  <a:lumMod val="75000"/>
                </a:schemeClr>
              </a:buClr>
              <a:buSzPct val="130000"/>
              <a:buFont typeface="Wingdings" panose="05000000000000000000" pitchFamily="2" charset="2"/>
              <a:buChar char="q"/>
              <a:defRPr/>
            </a:pPr>
            <a:r>
              <a:rPr lang="en-US" dirty="0">
                <a:solidFill>
                  <a:schemeClr val="accent1">
                    <a:lumMod val="75000"/>
                  </a:schemeClr>
                </a:solidFill>
                <a:latin typeface="Calibri" pitchFamily="34" charset="0"/>
                <a:cs typeface="Calibri" pitchFamily="34" charset="0"/>
              </a:rPr>
              <a:t>Made/agreed to be made  includes </a:t>
            </a:r>
            <a:r>
              <a:rPr lang="en-US" b="1" dirty="0">
                <a:latin typeface="Calibri" pitchFamily="34" charset="0"/>
                <a:cs typeface="Calibri" pitchFamily="34" charset="0"/>
              </a:rPr>
              <a:t>deemed Supply </a:t>
            </a:r>
            <a:r>
              <a:rPr lang="en-US" dirty="0">
                <a:solidFill>
                  <a:schemeClr val="accent1">
                    <a:lumMod val="75000"/>
                  </a:schemeClr>
                </a:solidFill>
                <a:latin typeface="Calibri" pitchFamily="34" charset="0"/>
                <a:cs typeface="Calibri" pitchFamily="34" charset="0"/>
              </a:rPr>
              <a:t>(Schedule I </a:t>
            </a:r>
            <a:r>
              <a:rPr lang="en-US" b="1" dirty="0">
                <a:latin typeface="Calibri" pitchFamily="34" charset="0"/>
                <a:cs typeface="Calibri" pitchFamily="34" charset="0"/>
              </a:rPr>
              <a:t>without consideration</a:t>
            </a:r>
            <a:r>
              <a:rPr lang="en-US" dirty="0">
                <a:solidFill>
                  <a:schemeClr val="accent1">
                    <a:lumMod val="75000"/>
                  </a:schemeClr>
                </a:solidFill>
                <a:latin typeface="Calibri" pitchFamily="34" charset="0"/>
                <a:cs typeface="Calibri" pitchFamily="34" charset="0"/>
              </a:rPr>
              <a:t>)</a:t>
            </a:r>
          </a:p>
          <a:p>
            <a:pPr marL="725488" indent="-363538" eaLnBrk="0" hangingPunct="0">
              <a:lnSpc>
                <a:spcPct val="150000"/>
              </a:lnSpc>
              <a:spcBef>
                <a:spcPct val="20000"/>
              </a:spcBef>
              <a:spcAft>
                <a:spcPts val="300"/>
              </a:spcAft>
              <a:buClr>
                <a:schemeClr val="accent1">
                  <a:lumMod val="75000"/>
                </a:schemeClr>
              </a:buClr>
              <a:buSzPct val="130000"/>
              <a:buFont typeface="Wingdings" panose="05000000000000000000" pitchFamily="2" charset="2"/>
              <a:buChar char="Ø"/>
              <a:defRPr/>
            </a:pPr>
            <a:r>
              <a:rPr lang="en-US" dirty="0">
                <a:solidFill>
                  <a:schemeClr val="accent1">
                    <a:lumMod val="75000"/>
                  </a:schemeClr>
                </a:solidFill>
                <a:latin typeface="Calibri" pitchFamily="34" charset="0"/>
                <a:cs typeface="Calibri" pitchFamily="34" charset="0"/>
              </a:rPr>
              <a:t>Permanent transfer/ disposal of business assets (Nature covered?) (To Discuss)</a:t>
            </a:r>
          </a:p>
          <a:p>
            <a:pPr marL="725488" indent="-363538" eaLnBrk="0" hangingPunct="0">
              <a:lnSpc>
                <a:spcPct val="150000"/>
              </a:lnSpc>
              <a:spcBef>
                <a:spcPct val="20000"/>
              </a:spcBef>
              <a:spcAft>
                <a:spcPts val="300"/>
              </a:spcAft>
              <a:buClr>
                <a:schemeClr val="accent1">
                  <a:lumMod val="75000"/>
                </a:schemeClr>
              </a:buClr>
              <a:buSzPct val="130000"/>
              <a:buFont typeface="Wingdings" panose="05000000000000000000" pitchFamily="2" charset="2"/>
              <a:buChar char="Ø"/>
              <a:defRPr/>
            </a:pPr>
            <a:r>
              <a:rPr lang="en-US" dirty="0">
                <a:solidFill>
                  <a:schemeClr val="accent1">
                    <a:lumMod val="75000"/>
                  </a:schemeClr>
                </a:solidFill>
                <a:latin typeface="Calibri" pitchFamily="34" charset="0"/>
                <a:cs typeface="Calibri" pitchFamily="34" charset="0"/>
              </a:rPr>
              <a:t>Temporary application of business assets to a private or non-business use</a:t>
            </a:r>
          </a:p>
          <a:p>
            <a:pPr marL="725488" indent="-363538" eaLnBrk="0" hangingPunct="0">
              <a:lnSpc>
                <a:spcPct val="150000"/>
              </a:lnSpc>
              <a:spcBef>
                <a:spcPct val="20000"/>
              </a:spcBef>
              <a:spcAft>
                <a:spcPts val="300"/>
              </a:spcAft>
              <a:buClr>
                <a:schemeClr val="accent1">
                  <a:lumMod val="75000"/>
                </a:schemeClr>
              </a:buClr>
              <a:buSzPct val="130000"/>
              <a:buFont typeface="Wingdings" panose="05000000000000000000" pitchFamily="2" charset="2"/>
              <a:buChar char="Ø"/>
              <a:defRPr/>
            </a:pPr>
            <a:r>
              <a:rPr lang="en-US" dirty="0">
                <a:solidFill>
                  <a:schemeClr val="accent1">
                    <a:lumMod val="75000"/>
                  </a:schemeClr>
                </a:solidFill>
                <a:latin typeface="Calibri" pitchFamily="34" charset="0"/>
                <a:cs typeface="Calibri" pitchFamily="34" charset="0"/>
              </a:rPr>
              <a:t>Services put to a private or non-business use</a:t>
            </a:r>
          </a:p>
          <a:p>
            <a:pPr marL="725488" indent="-363538" eaLnBrk="0" hangingPunct="0">
              <a:lnSpc>
                <a:spcPct val="150000"/>
              </a:lnSpc>
              <a:spcBef>
                <a:spcPct val="20000"/>
              </a:spcBef>
              <a:spcAft>
                <a:spcPts val="300"/>
              </a:spcAft>
              <a:buClr>
                <a:schemeClr val="accent1">
                  <a:lumMod val="75000"/>
                </a:schemeClr>
              </a:buClr>
              <a:buSzPct val="130000"/>
              <a:buFont typeface="Wingdings" panose="05000000000000000000" pitchFamily="2" charset="2"/>
              <a:buChar char="Ø"/>
              <a:defRPr/>
            </a:pPr>
            <a:r>
              <a:rPr lang="en-US" dirty="0">
                <a:solidFill>
                  <a:schemeClr val="accent1">
                    <a:lumMod val="75000"/>
                  </a:schemeClr>
                </a:solidFill>
                <a:latin typeface="Calibri" pitchFamily="34" charset="0"/>
                <a:cs typeface="Calibri" pitchFamily="34" charset="0"/>
              </a:rPr>
              <a:t>Self supply of goods and/or services (Nature and extent?) (To discuss)</a:t>
            </a:r>
          </a:p>
          <a:p>
            <a:pPr marL="725488" indent="-363538" eaLnBrk="0" hangingPunct="0">
              <a:lnSpc>
                <a:spcPct val="150000"/>
              </a:lnSpc>
              <a:spcBef>
                <a:spcPct val="20000"/>
              </a:spcBef>
              <a:spcAft>
                <a:spcPts val="300"/>
              </a:spcAft>
              <a:buClr>
                <a:schemeClr val="accent1">
                  <a:lumMod val="75000"/>
                </a:schemeClr>
              </a:buClr>
              <a:buSzPct val="130000"/>
              <a:buFont typeface="Wingdings" panose="05000000000000000000" pitchFamily="2" charset="2"/>
              <a:buChar char="Ø"/>
              <a:defRPr/>
            </a:pPr>
            <a:r>
              <a:rPr lang="en-US" dirty="0">
                <a:solidFill>
                  <a:schemeClr val="accent1">
                    <a:lumMod val="75000"/>
                  </a:schemeClr>
                </a:solidFill>
                <a:latin typeface="Calibri" pitchFamily="34" charset="0"/>
                <a:cs typeface="Calibri" pitchFamily="34" charset="0"/>
              </a:rPr>
              <a:t>Assets retained after deregistration</a:t>
            </a:r>
          </a:p>
          <a:p>
            <a:pPr marL="342900" indent="-342900" eaLnBrk="0" hangingPunct="0">
              <a:spcBef>
                <a:spcPct val="20000"/>
              </a:spcBef>
              <a:spcAft>
                <a:spcPts val="300"/>
              </a:spcAft>
              <a:buClr>
                <a:schemeClr val="accent1">
                  <a:lumMod val="75000"/>
                </a:schemeClr>
              </a:buClr>
              <a:buSzPct val="130000"/>
              <a:buFont typeface="Wingdings" panose="05000000000000000000" pitchFamily="2" charset="2"/>
              <a:buChar char="Ø"/>
              <a:defRPr/>
            </a:pPr>
            <a:endParaRPr lang="en-IN" sz="2200" dirty="0">
              <a:solidFill>
                <a:schemeClr val="accent1">
                  <a:lumMod val="75000"/>
                </a:schemeClr>
              </a:solidFill>
              <a:latin typeface="Calibri" pitchFamily="34" charset="0"/>
              <a:cs typeface="Calibri" pitchFamily="34" charset="0"/>
            </a:endParaRPr>
          </a:p>
        </p:txBody>
      </p:sp>
      <p:pic>
        <p:nvPicPr>
          <p:cNvPr id="66564" name="Picture 5" descr="01.jpg"/>
          <p:cNvPicPr>
            <a:picLocks noChangeAspect="1"/>
          </p:cNvPicPr>
          <p:nvPr/>
        </p:nvPicPr>
        <p:blipFill>
          <a:blip r:embed="rId2"/>
          <a:srcRect/>
          <a:stretch>
            <a:fillRect/>
          </a:stretch>
        </p:blipFill>
        <p:spPr bwMode="auto">
          <a:xfrm>
            <a:off x="7183749" y="4000504"/>
            <a:ext cx="5076514" cy="2714625"/>
          </a:xfrm>
          <a:prstGeom prst="rect">
            <a:avLst/>
          </a:prstGeom>
          <a:noFill/>
          <a:ln w="9525">
            <a:noFill/>
            <a:miter lim="800000"/>
            <a:headEnd/>
            <a:tailEnd/>
          </a:ln>
        </p:spPr>
      </p:pic>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27</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29537" y="1341439"/>
          <a:ext cx="10294420" cy="4679849"/>
        </p:xfrm>
        <a:graphic>
          <a:graphicData uri="http://schemas.openxmlformats.org/drawingml/2006/table">
            <a:tbl>
              <a:tblPr firstRow="1" bandRow="1">
                <a:tableStyleId>{5940675A-B579-460E-94D1-54222C63F5DA}</a:tableStyleId>
              </a:tblPr>
              <a:tblGrid>
                <a:gridCol w="2322854"/>
                <a:gridCol w="5314377"/>
                <a:gridCol w="2657189"/>
              </a:tblGrid>
              <a:tr h="51475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1" kern="1200" dirty="0" smtClean="0">
                          <a:solidFill>
                            <a:schemeClr val="accent1">
                              <a:lumMod val="75000"/>
                            </a:schemeClr>
                          </a:solidFill>
                          <a:latin typeface="Calibri" pitchFamily="34" charset="0"/>
                          <a:ea typeface="+mn-ea"/>
                          <a:cs typeface="Calibri" pitchFamily="34" charset="0"/>
                        </a:rPr>
                        <a:t>Schedule II</a:t>
                      </a:r>
                    </a:p>
                  </a:txBody>
                  <a:tcPr marL="122603" marR="122603"/>
                </a:tc>
                <a:tc hMerge="1">
                  <a:txBody>
                    <a:bodyPr/>
                    <a:lstStyle/>
                    <a:p>
                      <a:endParaRPr lang="en-IN"/>
                    </a:p>
                  </a:txBody>
                  <a:tcPr/>
                </a:tc>
                <a:tc hMerge="1">
                  <a:txBody>
                    <a:bodyPr/>
                    <a:lstStyle/>
                    <a:p>
                      <a:endParaRPr lang="en-IN" dirty="0"/>
                    </a:p>
                  </a:txBody>
                  <a:tcPr/>
                </a:tc>
              </a:tr>
              <a:tr h="1046319">
                <a:tc>
                  <a:txBody>
                    <a:bodyPr/>
                    <a:lstStyle/>
                    <a:p>
                      <a:pPr algn="ctr" fontAlgn="ctr"/>
                      <a:r>
                        <a:rPr lang="en-US" b="1" kern="1200" dirty="0" smtClean="0">
                          <a:solidFill>
                            <a:schemeClr val="accent1">
                              <a:lumMod val="75000"/>
                            </a:schemeClr>
                          </a:solidFill>
                          <a:latin typeface="Calibri" pitchFamily="34" charset="0"/>
                          <a:ea typeface="+mn-ea"/>
                          <a:cs typeface="Calibri" pitchFamily="34" charset="0"/>
                        </a:rPr>
                        <a:t>Nature of Supply (With consideration)</a:t>
                      </a:r>
                      <a:endParaRPr lang="en-US" b="1" kern="1200" dirty="0">
                        <a:solidFill>
                          <a:schemeClr val="accent1">
                            <a:lumMod val="75000"/>
                          </a:schemeClr>
                        </a:solidFill>
                        <a:latin typeface="Calibri" pitchFamily="34" charset="0"/>
                        <a:ea typeface="+mn-ea"/>
                        <a:cs typeface="Calibri" pitchFamily="34" charset="0"/>
                      </a:endParaRPr>
                    </a:p>
                  </a:txBody>
                  <a:tcPr marL="12771" marR="12771" marT="9525" marB="0" anchor="ctr"/>
                </a:tc>
                <a:tc>
                  <a:txBody>
                    <a:bodyPr/>
                    <a:lstStyle/>
                    <a:p>
                      <a:pPr algn="ctr" fontAlgn="ctr"/>
                      <a:r>
                        <a:rPr lang="en-US" b="1" kern="1200" dirty="0">
                          <a:solidFill>
                            <a:schemeClr val="accent1">
                              <a:lumMod val="75000"/>
                            </a:schemeClr>
                          </a:solidFill>
                          <a:latin typeface="Calibri" pitchFamily="34" charset="0"/>
                          <a:ea typeface="+mn-ea"/>
                          <a:cs typeface="Calibri" pitchFamily="34" charset="0"/>
                        </a:rPr>
                        <a:t>Includes</a:t>
                      </a:r>
                    </a:p>
                  </a:txBody>
                  <a:tcPr marL="12771" marR="12771" marT="9525" marB="0" anchor="ctr"/>
                </a:tc>
                <a:tc>
                  <a:txBody>
                    <a:bodyPr/>
                    <a:lstStyle/>
                    <a:p>
                      <a:pPr algn="ctr" fontAlgn="ctr"/>
                      <a:r>
                        <a:rPr lang="en-US" b="1" kern="1200" dirty="0">
                          <a:solidFill>
                            <a:schemeClr val="accent1">
                              <a:lumMod val="75000"/>
                            </a:schemeClr>
                          </a:solidFill>
                          <a:latin typeface="Calibri" pitchFamily="34" charset="0"/>
                          <a:ea typeface="+mn-ea"/>
                          <a:cs typeface="Calibri" pitchFamily="34" charset="0"/>
                        </a:rPr>
                        <a:t>Treated as Supply of </a:t>
                      </a:r>
                    </a:p>
                  </a:txBody>
                  <a:tcPr marL="12771" marR="12771" marT="9525" marB="0" anchor="ctr"/>
                </a:tc>
              </a:tr>
              <a:tr h="490979">
                <a:tc>
                  <a:txBody>
                    <a:bodyPr/>
                    <a:lstStyle/>
                    <a:p>
                      <a:pPr algn="just" fontAlgn="ctr"/>
                      <a:r>
                        <a:rPr lang="en-US" kern="1200" dirty="0">
                          <a:solidFill>
                            <a:schemeClr val="accent1">
                              <a:lumMod val="75000"/>
                            </a:schemeClr>
                          </a:solidFill>
                          <a:latin typeface="Calibri" pitchFamily="34" charset="0"/>
                          <a:ea typeface="+mn-ea"/>
                          <a:cs typeface="Calibri" pitchFamily="34" charset="0"/>
                        </a:rPr>
                        <a:t>Transfer</a:t>
                      </a:r>
                    </a:p>
                  </a:txBody>
                  <a:tcPr marL="12771" marR="12771" marT="9525" marB="0" anchor="ctr"/>
                </a:tc>
                <a:tc>
                  <a:txBody>
                    <a:bodyPr/>
                    <a:lstStyle/>
                    <a:p>
                      <a:pPr lvl="0" algn="l" fontAlgn="ctr"/>
                      <a:r>
                        <a:rPr lang="en-US" kern="1200" dirty="0" smtClean="0">
                          <a:solidFill>
                            <a:schemeClr val="accent1">
                              <a:lumMod val="75000"/>
                            </a:schemeClr>
                          </a:solidFill>
                          <a:latin typeface="Calibri" pitchFamily="34" charset="0"/>
                          <a:ea typeface="+mn-ea"/>
                          <a:cs typeface="Calibri" pitchFamily="34" charset="0"/>
                        </a:rPr>
                        <a:t> of title </a:t>
                      </a:r>
                      <a:r>
                        <a:rPr lang="en-US" kern="1200" dirty="0">
                          <a:solidFill>
                            <a:schemeClr val="accent1">
                              <a:lumMod val="75000"/>
                            </a:schemeClr>
                          </a:solidFill>
                          <a:latin typeface="Calibri" pitchFamily="34" charset="0"/>
                          <a:ea typeface="+mn-ea"/>
                          <a:cs typeface="Calibri" pitchFamily="34" charset="0"/>
                        </a:rPr>
                        <a:t>in goods </a:t>
                      </a:r>
                    </a:p>
                  </a:txBody>
                  <a:tcPr marL="12771" marR="12771" marT="9525" marB="0" anchor="ctr"/>
                </a:tc>
                <a:tc>
                  <a:txBody>
                    <a:bodyPr/>
                    <a:lstStyle/>
                    <a:p>
                      <a:pPr algn="ctr" fontAlgn="ctr"/>
                      <a:r>
                        <a:rPr lang="en-US" kern="1200" dirty="0">
                          <a:solidFill>
                            <a:schemeClr val="accent1">
                              <a:lumMod val="75000"/>
                            </a:schemeClr>
                          </a:solidFill>
                          <a:latin typeface="Calibri" pitchFamily="34" charset="0"/>
                          <a:ea typeface="+mn-ea"/>
                          <a:cs typeface="Calibri" pitchFamily="34" charset="0"/>
                        </a:rPr>
                        <a:t>Goods</a:t>
                      </a:r>
                    </a:p>
                  </a:txBody>
                  <a:tcPr marL="12771" marR="12771" marT="9525" marB="0" anchor="ctr"/>
                </a:tc>
              </a:tr>
              <a:tr h="1236489">
                <a:tc>
                  <a:txBody>
                    <a:bodyPr/>
                    <a:lstStyle/>
                    <a:p>
                      <a:pPr algn="l" fontAlgn="b"/>
                      <a:r>
                        <a:rPr lang="en-US" kern="1200" dirty="0">
                          <a:solidFill>
                            <a:schemeClr val="accent1">
                              <a:lumMod val="75000"/>
                            </a:schemeClr>
                          </a:solidFill>
                          <a:latin typeface="Calibri" pitchFamily="34" charset="0"/>
                          <a:ea typeface="+mn-ea"/>
                          <a:cs typeface="Calibri" pitchFamily="34" charset="0"/>
                        </a:rPr>
                        <a:t> </a:t>
                      </a:r>
                    </a:p>
                  </a:txBody>
                  <a:tcPr marL="12771" marR="12771" marT="9525" marB="0" anchor="b"/>
                </a:tc>
                <a:tc>
                  <a:txBody>
                    <a:bodyPr/>
                    <a:lstStyle/>
                    <a:p>
                      <a:pPr marL="92075" lvl="0" indent="-92075" algn="l" fontAlgn="ctr"/>
                      <a:r>
                        <a:rPr lang="en-US" kern="1200" dirty="0" smtClean="0">
                          <a:solidFill>
                            <a:schemeClr val="accent1">
                              <a:lumMod val="75000"/>
                            </a:schemeClr>
                          </a:solidFill>
                          <a:latin typeface="Calibri" pitchFamily="34" charset="0"/>
                          <a:ea typeface="+mn-ea"/>
                          <a:cs typeface="Calibri" pitchFamily="34" charset="0"/>
                        </a:rPr>
                        <a:t> of </a:t>
                      </a:r>
                      <a:r>
                        <a:rPr lang="en-US" kern="1200" dirty="0">
                          <a:solidFill>
                            <a:schemeClr val="accent1">
                              <a:lumMod val="75000"/>
                            </a:schemeClr>
                          </a:solidFill>
                          <a:latin typeface="Calibri" pitchFamily="34" charset="0"/>
                          <a:ea typeface="+mn-ea"/>
                          <a:cs typeface="Calibri" pitchFamily="34" charset="0"/>
                        </a:rPr>
                        <a:t>goods or of right in goods or of undivided </a:t>
                      </a:r>
                      <a:r>
                        <a:rPr lang="en-US" kern="1200" dirty="0" smtClean="0">
                          <a:solidFill>
                            <a:schemeClr val="accent1">
                              <a:lumMod val="75000"/>
                            </a:schemeClr>
                          </a:solidFill>
                          <a:latin typeface="Calibri" pitchFamily="34" charset="0"/>
                          <a:ea typeface="+mn-ea"/>
                          <a:cs typeface="Calibri" pitchFamily="34" charset="0"/>
                        </a:rPr>
                        <a:t>   share </a:t>
                      </a:r>
                      <a:r>
                        <a:rPr lang="en-US" kern="1200" dirty="0">
                          <a:solidFill>
                            <a:schemeClr val="accent1">
                              <a:lumMod val="75000"/>
                            </a:schemeClr>
                          </a:solidFill>
                          <a:latin typeface="Calibri" pitchFamily="34" charset="0"/>
                          <a:ea typeface="+mn-ea"/>
                          <a:cs typeface="Calibri" pitchFamily="34" charset="0"/>
                        </a:rPr>
                        <a:t>in goods without </a:t>
                      </a:r>
                      <a:r>
                        <a:rPr lang="en-US" kern="1200" dirty="0" smtClean="0">
                          <a:solidFill>
                            <a:schemeClr val="accent1">
                              <a:lumMod val="75000"/>
                            </a:schemeClr>
                          </a:solidFill>
                          <a:latin typeface="Calibri" pitchFamily="34" charset="0"/>
                          <a:ea typeface="+mn-ea"/>
                          <a:cs typeface="Calibri" pitchFamily="34" charset="0"/>
                        </a:rPr>
                        <a:t>transfer </a:t>
                      </a:r>
                      <a:r>
                        <a:rPr lang="en-US" kern="1200" dirty="0">
                          <a:solidFill>
                            <a:schemeClr val="accent1">
                              <a:lumMod val="75000"/>
                            </a:schemeClr>
                          </a:solidFill>
                          <a:latin typeface="Calibri" pitchFamily="34" charset="0"/>
                          <a:ea typeface="+mn-ea"/>
                          <a:cs typeface="Calibri" pitchFamily="34" charset="0"/>
                        </a:rPr>
                        <a:t>of title</a:t>
                      </a:r>
                    </a:p>
                  </a:txBody>
                  <a:tcPr marL="12771" marR="12771" marT="9525" marB="0" anchor="ctr"/>
                </a:tc>
                <a:tc>
                  <a:txBody>
                    <a:bodyPr/>
                    <a:lstStyle/>
                    <a:p>
                      <a:pPr algn="ctr" fontAlgn="ctr"/>
                      <a:r>
                        <a:rPr lang="en-US" kern="1200" dirty="0">
                          <a:solidFill>
                            <a:schemeClr val="accent1">
                              <a:lumMod val="75000"/>
                            </a:schemeClr>
                          </a:solidFill>
                          <a:latin typeface="Calibri" pitchFamily="34" charset="0"/>
                          <a:ea typeface="+mn-ea"/>
                          <a:cs typeface="Calibri" pitchFamily="34" charset="0"/>
                        </a:rPr>
                        <a:t>Service</a:t>
                      </a:r>
                    </a:p>
                  </a:txBody>
                  <a:tcPr marL="12771" marR="12771" marT="9525" marB="0" anchor="ctr"/>
                </a:tc>
              </a:tr>
              <a:tr h="1391309">
                <a:tc>
                  <a:txBody>
                    <a:bodyPr/>
                    <a:lstStyle/>
                    <a:p>
                      <a:pPr algn="l" fontAlgn="b"/>
                      <a:r>
                        <a:rPr lang="en-US" kern="1200" dirty="0">
                          <a:solidFill>
                            <a:schemeClr val="accent1">
                              <a:lumMod val="75000"/>
                            </a:schemeClr>
                          </a:solidFill>
                          <a:latin typeface="Calibri" pitchFamily="34" charset="0"/>
                          <a:ea typeface="+mn-ea"/>
                          <a:cs typeface="Calibri" pitchFamily="34" charset="0"/>
                        </a:rPr>
                        <a:t> </a:t>
                      </a:r>
                    </a:p>
                  </a:txBody>
                  <a:tcPr marL="12771" marR="12771" marT="9525" marB="0" anchor="b"/>
                </a:tc>
                <a:tc>
                  <a:txBody>
                    <a:bodyPr/>
                    <a:lstStyle/>
                    <a:p>
                      <a:pPr marL="92075" lvl="0" indent="-92075" algn="l" fontAlgn="ctr"/>
                      <a:r>
                        <a:rPr lang="en-US" kern="1200" dirty="0" smtClean="0">
                          <a:solidFill>
                            <a:schemeClr val="accent1">
                              <a:lumMod val="75000"/>
                            </a:schemeClr>
                          </a:solidFill>
                          <a:latin typeface="Calibri" pitchFamily="34" charset="0"/>
                          <a:ea typeface="+mn-ea"/>
                          <a:cs typeface="Calibri" pitchFamily="34" charset="0"/>
                        </a:rPr>
                        <a:t> of </a:t>
                      </a:r>
                      <a:r>
                        <a:rPr lang="en-US" kern="1200" dirty="0">
                          <a:solidFill>
                            <a:schemeClr val="accent1">
                              <a:lumMod val="75000"/>
                            </a:schemeClr>
                          </a:solidFill>
                          <a:latin typeface="Calibri" pitchFamily="34" charset="0"/>
                          <a:ea typeface="+mn-ea"/>
                          <a:cs typeface="Calibri" pitchFamily="34" charset="0"/>
                        </a:rPr>
                        <a:t>title in goods </a:t>
                      </a:r>
                      <a:r>
                        <a:rPr lang="en-US" kern="1200" dirty="0" smtClean="0">
                          <a:solidFill>
                            <a:schemeClr val="accent1">
                              <a:lumMod val="75000"/>
                            </a:schemeClr>
                          </a:solidFill>
                          <a:latin typeface="Calibri" pitchFamily="34" charset="0"/>
                          <a:ea typeface="+mn-ea"/>
                          <a:cs typeface="Calibri" pitchFamily="34" charset="0"/>
                        </a:rPr>
                        <a:t>with a condition that </a:t>
                      </a:r>
                      <a:r>
                        <a:rPr lang="en-US" kern="1200" dirty="0">
                          <a:solidFill>
                            <a:schemeClr val="accent1">
                              <a:lumMod val="75000"/>
                            </a:schemeClr>
                          </a:solidFill>
                          <a:latin typeface="Calibri" pitchFamily="34" charset="0"/>
                          <a:ea typeface="+mn-ea"/>
                          <a:cs typeface="Calibri" pitchFamily="34" charset="0"/>
                        </a:rPr>
                        <a:t>property in </a:t>
                      </a:r>
                      <a:r>
                        <a:rPr lang="en-US" kern="1200" dirty="0" smtClean="0">
                          <a:solidFill>
                            <a:schemeClr val="accent1">
                              <a:lumMod val="75000"/>
                            </a:schemeClr>
                          </a:solidFill>
                          <a:latin typeface="Calibri" pitchFamily="34" charset="0"/>
                          <a:ea typeface="+mn-ea"/>
                          <a:cs typeface="Calibri" pitchFamily="34" charset="0"/>
                        </a:rPr>
                        <a:t> goods </a:t>
                      </a:r>
                      <a:r>
                        <a:rPr lang="en-US" kern="1200" dirty="0">
                          <a:solidFill>
                            <a:schemeClr val="accent1">
                              <a:lumMod val="75000"/>
                            </a:schemeClr>
                          </a:solidFill>
                          <a:latin typeface="Calibri" pitchFamily="34" charset="0"/>
                          <a:ea typeface="+mn-ea"/>
                          <a:cs typeface="Calibri" pitchFamily="34" charset="0"/>
                        </a:rPr>
                        <a:t>will pass at a future date upon payment of full </a:t>
                      </a:r>
                      <a:r>
                        <a:rPr lang="en-US" kern="1200" dirty="0" smtClean="0">
                          <a:solidFill>
                            <a:schemeClr val="accent1">
                              <a:lumMod val="75000"/>
                            </a:schemeClr>
                          </a:solidFill>
                          <a:latin typeface="Calibri" pitchFamily="34" charset="0"/>
                          <a:ea typeface="+mn-ea"/>
                          <a:cs typeface="Calibri" pitchFamily="34" charset="0"/>
                        </a:rPr>
                        <a:t>consideration</a:t>
                      </a:r>
                      <a:endParaRPr lang="en-US" kern="1200" dirty="0">
                        <a:solidFill>
                          <a:schemeClr val="accent1">
                            <a:lumMod val="75000"/>
                          </a:schemeClr>
                        </a:solidFill>
                        <a:latin typeface="Calibri" pitchFamily="34" charset="0"/>
                        <a:ea typeface="+mn-ea"/>
                        <a:cs typeface="Calibri" pitchFamily="34" charset="0"/>
                      </a:endParaRPr>
                    </a:p>
                  </a:txBody>
                  <a:tcPr marL="12771" marR="12771" marT="9525" marB="0" anchor="ctr"/>
                </a:tc>
                <a:tc>
                  <a:txBody>
                    <a:bodyPr/>
                    <a:lstStyle/>
                    <a:p>
                      <a:pPr algn="ctr" fontAlgn="ctr"/>
                      <a:r>
                        <a:rPr lang="en-US" kern="1200" dirty="0">
                          <a:solidFill>
                            <a:schemeClr val="accent1">
                              <a:lumMod val="75000"/>
                            </a:schemeClr>
                          </a:solidFill>
                          <a:latin typeface="Calibri" pitchFamily="34" charset="0"/>
                          <a:ea typeface="+mn-ea"/>
                          <a:cs typeface="Calibri" pitchFamily="34" charset="0"/>
                        </a:rPr>
                        <a:t>Goods</a:t>
                      </a:r>
                    </a:p>
                  </a:txBody>
                  <a:tcPr marL="12771" marR="12771" marT="9525" marB="0" anchor="ctr"/>
                </a:tc>
              </a:tr>
            </a:tbl>
          </a:graphicData>
        </a:graphic>
      </p:graphicFrame>
      <p:sp>
        <p:nvSpPr>
          <p:cNvPr id="7" name="Rectangle 6"/>
          <p:cNvSpPr/>
          <p:nvPr/>
        </p:nvSpPr>
        <p:spPr>
          <a:xfrm>
            <a:off x="1415223" y="11113"/>
            <a:ext cx="10508734" cy="1078757"/>
          </a:xfrm>
          <a:prstGeom prst="rect">
            <a:avLst/>
          </a:prstGeom>
        </p:spPr>
        <p:txBody>
          <a:bodyPr wrap="square">
            <a:spAutoFit/>
          </a:bodyPr>
          <a:lstStyle/>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Supply</a:t>
            </a:r>
          </a:p>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(as proposed to be defined as per model law) (Contd…)</a:t>
            </a:r>
          </a:p>
        </p:txBody>
      </p:sp>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28</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11" name="Group 27"/>
          <p:cNvGraphicFramePr>
            <a:graphicFrameLocks noGrp="1"/>
          </p:cNvGraphicFramePr>
          <p:nvPr/>
        </p:nvGraphicFramePr>
        <p:xfrm>
          <a:off x="1629536" y="1412875"/>
          <a:ext cx="10294421" cy="4328478"/>
        </p:xfrm>
        <a:graphic>
          <a:graphicData uri="http://schemas.openxmlformats.org/drawingml/2006/table">
            <a:tbl>
              <a:tblPr/>
              <a:tblGrid>
                <a:gridCol w="2241179"/>
                <a:gridCol w="5337570"/>
                <a:gridCol w="2715672"/>
              </a:tblGrid>
              <a:tr h="48260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IN" sz="1800" b="1" i="0" u="none" strike="noStrike" cap="none" normalizeH="0" baseline="0" dirty="0" smtClean="0">
                          <a:ln>
                            <a:noFill/>
                          </a:ln>
                          <a:solidFill>
                            <a:schemeClr val="accent1">
                              <a:lumMod val="75000"/>
                            </a:schemeClr>
                          </a:solidFill>
                          <a:effectLst/>
                          <a:latin typeface="Calibri" pitchFamily="34" charset="0"/>
                          <a:cs typeface="Calibri" pitchFamily="34" charset="0"/>
                        </a:rPr>
                        <a:t>Schedule II</a:t>
                      </a:r>
                    </a:p>
                  </a:txBody>
                  <a:tcPr marL="122603" marR="1226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50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lumMod val="75000"/>
                            </a:schemeClr>
                          </a:solidFill>
                          <a:effectLst/>
                          <a:latin typeface="Calibri" pitchFamily="34" charset="0"/>
                          <a:cs typeface="Calibri" pitchFamily="34" charset="0"/>
                        </a:rPr>
                        <a:t>Nature of Supply (With consideration)</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lumMod val="75000"/>
                            </a:schemeClr>
                          </a:solidFill>
                          <a:effectLst/>
                          <a:latin typeface="Calibri" pitchFamily="34" charset="0"/>
                          <a:cs typeface="Calibri" pitchFamily="34" charset="0"/>
                        </a:rPr>
                        <a:t>Includes</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75000"/>
                            </a:schemeClr>
                          </a:solidFill>
                          <a:effectLst/>
                          <a:latin typeface="Calibri" pitchFamily="34" charset="0"/>
                          <a:cs typeface="Calibri" pitchFamily="34" charset="0"/>
                        </a:rPr>
                        <a:t>Treated as Supply of </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1">
                              <a:lumMod val="75000"/>
                            </a:schemeClr>
                          </a:solidFill>
                          <a:effectLst/>
                          <a:latin typeface="Calibri" pitchFamily="34" charset="0"/>
                          <a:cs typeface="Calibri" pitchFamily="34" charset="0"/>
                        </a:rPr>
                        <a:t>Land &amp; building</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1">
                              <a:lumMod val="75000"/>
                            </a:schemeClr>
                          </a:solidFill>
                          <a:effectLst/>
                          <a:latin typeface="Calibri" pitchFamily="34" charset="0"/>
                          <a:cs typeface="Calibri" pitchFamily="34" charset="0"/>
                        </a:rPr>
                        <a:t> </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1">
                              <a:lumMod val="75000"/>
                            </a:schemeClr>
                          </a:solidFill>
                          <a:effectLst/>
                          <a:latin typeface="Calibri" pitchFamily="34" charset="0"/>
                          <a:cs typeface="Calibri" pitchFamily="34" charset="0"/>
                        </a:rPr>
                        <a:t>Any lease, tenancy, easement, license to      occupy land </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1">
                              <a:lumMod val="75000"/>
                            </a:schemeClr>
                          </a:solidFill>
                          <a:effectLst/>
                          <a:latin typeface="Calibri" pitchFamily="34" charset="0"/>
                          <a:cs typeface="Calibri" pitchFamily="34" charset="0"/>
                        </a:rPr>
                        <a:t>Service</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7775">
                <a:tc vMerge="1">
                  <a:txBody>
                    <a:bodyPr/>
                    <a:lstStyle/>
                    <a:p>
                      <a:endParaRPr lang="en-US"/>
                    </a:p>
                  </a:txBody>
                  <a:tcPr/>
                </a:tc>
                <a:tc>
                  <a:txBody>
                    <a:bodyPr/>
                    <a:lstStyle/>
                    <a:p>
                      <a:pPr marL="0" marR="0" lvl="0" indent="-8255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1">
                              <a:lumMod val="75000"/>
                            </a:schemeClr>
                          </a:solidFill>
                          <a:effectLst/>
                          <a:latin typeface="Calibri" pitchFamily="34" charset="0"/>
                          <a:cs typeface="Calibri" pitchFamily="34" charset="0"/>
                        </a:rPr>
                        <a:t> Any lease or letting out of building including commercial, industrial or residential complex for business or commerce, either wholly or partly</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1">
                              <a:lumMod val="75000"/>
                            </a:schemeClr>
                          </a:solidFill>
                          <a:effectLst/>
                          <a:latin typeface="Calibri" pitchFamily="34" charset="0"/>
                          <a:cs typeface="Calibri" pitchFamily="34" charset="0"/>
                        </a:rPr>
                        <a:t>Service</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9075">
                <a:tc>
                  <a:txBody>
                    <a:bodyPr/>
                    <a:lstStyle/>
                    <a:p>
                      <a:pPr marL="0" marR="0" lvl="0" indent="0" algn="ctr" defTabSz="914400" rtl="0" eaLnBrk="1" fontAlgn="ctr" latinLnBrk="0" hangingPunct="1">
                        <a:lnSpc>
                          <a:spcPct val="100000"/>
                        </a:lnSpc>
                        <a:spcBef>
                          <a:spcPts val="3600"/>
                        </a:spcBef>
                        <a:spcAft>
                          <a:spcPts val="1200"/>
                        </a:spcAft>
                        <a:buClrTx/>
                        <a:buSzTx/>
                        <a:buFontTx/>
                        <a:buNone/>
                        <a:tabLst/>
                      </a:pPr>
                      <a:r>
                        <a:rPr kumimoji="0" lang="en-US" sz="1800" b="0" i="0" u="none" strike="noStrike" cap="none" normalizeH="0" baseline="0" smtClean="0">
                          <a:ln>
                            <a:noFill/>
                          </a:ln>
                          <a:solidFill>
                            <a:schemeClr val="accent1">
                              <a:lumMod val="75000"/>
                            </a:schemeClr>
                          </a:solidFill>
                          <a:effectLst/>
                          <a:latin typeface="Calibri" pitchFamily="34" charset="0"/>
                          <a:cs typeface="Calibri" pitchFamily="34" charset="0"/>
                        </a:rPr>
                        <a:t>Treatment &amp;  process</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1">
                              <a:lumMod val="75000"/>
                            </a:schemeClr>
                          </a:solidFill>
                          <a:effectLst/>
                          <a:latin typeface="Calibri" pitchFamily="34" charset="0"/>
                          <a:cs typeface="Calibri" pitchFamily="34" charset="0"/>
                        </a:rPr>
                        <a:t>Any treatment or process applied  to another person’s goods</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1">
                              <a:lumMod val="75000"/>
                            </a:schemeClr>
                          </a:solidFill>
                          <a:effectLst/>
                          <a:latin typeface="Calibri" pitchFamily="34" charset="0"/>
                          <a:cs typeface="Calibri" pitchFamily="34" charset="0"/>
                        </a:rPr>
                        <a:t>Service</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415223" y="11113"/>
            <a:ext cx="10508734" cy="1078757"/>
          </a:xfrm>
          <a:prstGeom prst="rect">
            <a:avLst/>
          </a:prstGeom>
        </p:spPr>
        <p:txBody>
          <a:bodyPr wrap="square">
            <a:spAutoFit/>
          </a:bodyPr>
          <a:lstStyle/>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Supply</a:t>
            </a:r>
          </a:p>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(as proposed to be defined as per model law) (Contd…)</a:t>
            </a: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29</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32533" y="71414"/>
            <a:ext cx="10114717" cy="1143000"/>
          </a:xfrm>
          <a:prstGeom prst="rect">
            <a:avLst/>
          </a:prstGeom>
        </p:spPr>
        <p:txBody>
          <a:bodyPr anchor="ctr">
            <a:normAutofit/>
            <a:scene3d>
              <a:camera prst="orthographicFront"/>
              <a:lightRig rig="soft" dir="t"/>
            </a:scene3d>
            <a:sp3d prstMaterial="softEdge">
              <a:bevelT w="25400" h="25400"/>
            </a:sp3d>
          </a:bodyPr>
          <a:lstStyle/>
          <a:p>
            <a:pPr algn="ctr">
              <a:defRPr/>
            </a:pPr>
            <a:r>
              <a:rPr lang="en-US" sz="2800" b="1" dirty="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GST – Global Scenario</a:t>
            </a:r>
            <a:endParaRPr lang="en-IN" sz="2800" b="1" dirty="0" err="1">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4" name="TextBox 3"/>
          <p:cNvSpPr txBox="1"/>
          <p:nvPr/>
        </p:nvSpPr>
        <p:spPr>
          <a:xfrm>
            <a:off x="2011420" y="1214423"/>
            <a:ext cx="9386830" cy="2308324"/>
          </a:xfrm>
          <a:prstGeom prst="rect">
            <a:avLst/>
          </a:prstGeom>
          <a:noFill/>
        </p:spPr>
        <p:txBody>
          <a:bodyPr wrap="square">
            <a:spAutoFit/>
          </a:bodyPr>
          <a:lstStyle/>
          <a:p>
            <a:pPr marL="360363" indent="-360363" algn="just">
              <a:buClr>
                <a:schemeClr val="accent1">
                  <a:lumMod val="75000"/>
                </a:schemeClr>
              </a:buClr>
              <a:buFont typeface="Wingdings" pitchFamily="2" charset="2"/>
              <a:buChar char="q"/>
              <a:defRPr/>
            </a:pPr>
            <a:r>
              <a:rPr lang="en-US" dirty="0">
                <a:solidFill>
                  <a:schemeClr val="accent1">
                    <a:lumMod val="75000"/>
                  </a:schemeClr>
                </a:solidFill>
                <a:latin typeface="Calibri" pitchFamily="34" charset="0"/>
                <a:cs typeface="Calibri" pitchFamily="34" charset="0"/>
              </a:rPr>
              <a:t>More than 140 countries have GST (including EU, Australia, New Zealand, Asia Pacific, Canada). Malaysia last to join the wagon </a:t>
            </a:r>
            <a:r>
              <a:rPr lang="en-US" dirty="0" err="1">
                <a:solidFill>
                  <a:schemeClr val="accent1">
                    <a:lumMod val="75000"/>
                  </a:schemeClr>
                </a:solidFill>
                <a:latin typeface="Calibri" pitchFamily="34" charset="0"/>
                <a:cs typeface="Calibri" pitchFamily="34" charset="0"/>
              </a:rPr>
              <a:t>w.e.f</a:t>
            </a:r>
            <a:r>
              <a:rPr lang="en-US" dirty="0">
                <a:solidFill>
                  <a:schemeClr val="accent1">
                    <a:lumMod val="75000"/>
                  </a:schemeClr>
                </a:solidFill>
                <a:latin typeface="Calibri" pitchFamily="34" charset="0"/>
                <a:cs typeface="Calibri" pitchFamily="34" charset="0"/>
              </a:rPr>
              <a:t> 01-04-2015.</a:t>
            </a:r>
          </a:p>
          <a:p>
            <a:pPr marL="360363" indent="-360363" algn="just">
              <a:buClr>
                <a:schemeClr val="accent1">
                  <a:lumMod val="75000"/>
                </a:schemeClr>
              </a:buClr>
              <a:buFont typeface="Wingdings" pitchFamily="2" charset="2"/>
              <a:buChar char="q"/>
              <a:defRPr/>
            </a:pPr>
            <a:endParaRPr lang="en-IN" dirty="0">
              <a:solidFill>
                <a:schemeClr val="accent1">
                  <a:lumMod val="75000"/>
                </a:schemeClr>
              </a:solidFill>
              <a:latin typeface="Calibri" pitchFamily="34" charset="0"/>
              <a:cs typeface="Calibri" pitchFamily="34" charset="0"/>
            </a:endParaRPr>
          </a:p>
          <a:p>
            <a:pPr marL="360363" indent="-360363" algn="just">
              <a:buClr>
                <a:schemeClr val="accent1">
                  <a:lumMod val="75000"/>
                </a:schemeClr>
              </a:buClr>
              <a:buFont typeface="Wingdings" pitchFamily="2" charset="2"/>
              <a:buChar char="q"/>
              <a:defRPr/>
            </a:pPr>
            <a:r>
              <a:rPr lang="en-US" dirty="0">
                <a:solidFill>
                  <a:schemeClr val="accent1">
                    <a:lumMod val="75000"/>
                  </a:schemeClr>
                </a:solidFill>
                <a:latin typeface="Calibri" pitchFamily="34" charset="0"/>
                <a:cs typeface="Calibri" pitchFamily="34" charset="0"/>
              </a:rPr>
              <a:t>Most countries have single GST. Brazil and Canada have dual GST. </a:t>
            </a:r>
          </a:p>
          <a:p>
            <a:pPr algn="just">
              <a:buClr>
                <a:schemeClr val="accent1">
                  <a:lumMod val="75000"/>
                </a:schemeClr>
              </a:buClr>
              <a:defRPr/>
            </a:pPr>
            <a:endParaRPr lang="en-US" dirty="0">
              <a:solidFill>
                <a:schemeClr val="accent1">
                  <a:lumMod val="75000"/>
                </a:schemeClr>
              </a:solidFill>
              <a:latin typeface="Calibri" pitchFamily="34" charset="0"/>
              <a:cs typeface="Calibri" pitchFamily="34" charset="0"/>
            </a:endParaRPr>
          </a:p>
          <a:p>
            <a:pPr marL="360363" indent="-360363" algn="just">
              <a:buClr>
                <a:schemeClr val="accent1">
                  <a:lumMod val="75000"/>
                </a:schemeClr>
              </a:buClr>
              <a:buFont typeface="Wingdings" pitchFamily="2" charset="2"/>
              <a:buChar char="q"/>
              <a:defRPr/>
            </a:pPr>
            <a:r>
              <a:rPr lang="en-US" dirty="0">
                <a:solidFill>
                  <a:schemeClr val="accent1">
                    <a:lumMod val="75000"/>
                  </a:schemeClr>
                </a:solidFill>
                <a:latin typeface="Calibri" pitchFamily="34" charset="0"/>
                <a:cs typeface="Calibri" pitchFamily="34" charset="0"/>
              </a:rPr>
              <a:t>Standard rate in most countries between 15% to 20%; however, lower in Australia and some other countries.</a:t>
            </a:r>
          </a:p>
          <a:p>
            <a:pPr marL="360363" indent="-360363" algn="just">
              <a:buClr>
                <a:schemeClr val="accent1">
                  <a:lumMod val="75000"/>
                </a:schemeClr>
              </a:buClr>
              <a:buFont typeface="Wingdings" pitchFamily="2" charset="2"/>
              <a:buChar char="q"/>
              <a:defRPr/>
            </a:pPr>
            <a:endParaRPr lang="en-IN" dirty="0">
              <a:solidFill>
                <a:schemeClr val="accent1">
                  <a:lumMod val="75000"/>
                </a:schemeClr>
              </a:solidFill>
              <a:latin typeface="Calibri" pitchFamily="34" charset="0"/>
              <a:cs typeface="Calibri" pitchFamily="34" charset="0"/>
            </a:endParaRPr>
          </a:p>
        </p:txBody>
      </p:sp>
      <p:pic>
        <p:nvPicPr>
          <p:cNvPr id="27651" name="Picture 4" descr="01.jpg"/>
          <p:cNvPicPr>
            <a:picLocks noChangeAspect="1"/>
          </p:cNvPicPr>
          <p:nvPr/>
        </p:nvPicPr>
        <p:blipFill>
          <a:blip r:embed="rId3"/>
          <a:srcRect/>
          <a:stretch>
            <a:fillRect/>
          </a:stretch>
        </p:blipFill>
        <p:spPr bwMode="auto">
          <a:xfrm>
            <a:off x="1745385" y="4071942"/>
            <a:ext cx="4801936" cy="2438400"/>
          </a:xfrm>
          <a:prstGeom prst="rect">
            <a:avLst/>
          </a:prstGeom>
          <a:noFill/>
          <a:ln w="9525">
            <a:noFill/>
            <a:miter lim="800000"/>
            <a:headEnd/>
            <a:tailEnd/>
          </a:ln>
        </p:spPr>
      </p:pic>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31" name="Group 23"/>
          <p:cNvGraphicFramePr>
            <a:graphicFrameLocks noGrp="1"/>
          </p:cNvGraphicFramePr>
          <p:nvPr/>
        </p:nvGraphicFramePr>
        <p:xfrm>
          <a:off x="1700975" y="1139826"/>
          <a:ext cx="10414549" cy="5024439"/>
        </p:xfrm>
        <a:graphic>
          <a:graphicData uri="http://schemas.openxmlformats.org/drawingml/2006/table">
            <a:tbl>
              <a:tblPr/>
              <a:tblGrid>
                <a:gridCol w="1924609"/>
                <a:gridCol w="6854674"/>
                <a:gridCol w="1635266"/>
              </a:tblGrid>
              <a:tr h="385763">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IN" sz="1800" b="1" i="0" u="none" strike="noStrike" cap="none" normalizeH="0" baseline="0" dirty="0" smtClean="0">
                          <a:ln>
                            <a:noFill/>
                          </a:ln>
                          <a:solidFill>
                            <a:schemeClr val="accent1">
                              <a:lumMod val="75000"/>
                            </a:schemeClr>
                          </a:solidFill>
                          <a:effectLst/>
                          <a:latin typeface="Calibri" pitchFamily="34" charset="0"/>
                          <a:cs typeface="Calibri" pitchFamily="34" charset="0"/>
                        </a:rPr>
                        <a:t>Schedule II</a:t>
                      </a:r>
                    </a:p>
                  </a:txBody>
                  <a:tcPr marL="122603" marR="1226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77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75000"/>
                            </a:schemeClr>
                          </a:solidFill>
                          <a:effectLst/>
                          <a:latin typeface="Calibri" pitchFamily="34" charset="0"/>
                          <a:cs typeface="Calibri" pitchFamily="34" charset="0"/>
                        </a:rPr>
                        <a:t>Nature of Supply (With consideration)</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75000"/>
                            </a:schemeClr>
                          </a:solidFill>
                          <a:effectLst/>
                          <a:latin typeface="Calibri" pitchFamily="34" charset="0"/>
                          <a:cs typeface="Calibri" pitchFamily="34" charset="0"/>
                        </a:rPr>
                        <a:t>Includes</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75000"/>
                            </a:schemeClr>
                          </a:solidFill>
                          <a:effectLst/>
                          <a:latin typeface="Calibri" pitchFamily="34" charset="0"/>
                          <a:cs typeface="Calibri" pitchFamily="34" charset="0"/>
                        </a:rPr>
                        <a:t>Treated as Supply of </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72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1">
                              <a:lumMod val="75000"/>
                            </a:schemeClr>
                          </a:solidFill>
                          <a:effectLst/>
                          <a:latin typeface="Calibri" pitchFamily="34" charset="0"/>
                          <a:cs typeface="Calibri" pitchFamily="34" charset="0"/>
                        </a:rPr>
                        <a:t>Transfer of business assets</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8255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1">
                              <a:lumMod val="75000"/>
                            </a:schemeClr>
                          </a:solidFill>
                          <a:effectLst/>
                          <a:latin typeface="Calibri" pitchFamily="34" charset="0"/>
                          <a:cs typeface="Calibri" pitchFamily="34" charset="0"/>
                        </a:rPr>
                        <a:t> Where goods forming part of  assets of a business are transferred or disposed of whether or not for a consideration, such transfer or disposal</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1">
                              <a:lumMod val="75000"/>
                            </a:schemeClr>
                          </a:solidFill>
                          <a:effectLst/>
                          <a:latin typeface="Calibri" pitchFamily="34" charset="0"/>
                          <a:cs typeface="Calibri" pitchFamily="34" charset="0"/>
                        </a:rPr>
                        <a:t>Goods</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4063">
                <a:tc vMerge="1">
                  <a:txBody>
                    <a:bodyPr/>
                    <a:lstStyle/>
                    <a:p>
                      <a:endParaRPr lang="en-US"/>
                    </a:p>
                  </a:txBody>
                  <a:tcPr/>
                </a:tc>
                <a:tc>
                  <a:txBody>
                    <a:bodyPr/>
                    <a:lstStyle/>
                    <a:p>
                      <a:pPr marL="92075"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1">
                              <a:lumMod val="75000"/>
                            </a:schemeClr>
                          </a:solidFill>
                          <a:effectLst/>
                          <a:latin typeface="Calibri" pitchFamily="34" charset="0"/>
                          <a:cs typeface="Calibri" pitchFamily="34" charset="0"/>
                        </a:rPr>
                        <a:t>Goods held or used for business are put to any private use or are used, or made available to any person for use, for non-business purpose whether or not for a consideration, the usage or making available of such goods</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1">
                              <a:lumMod val="75000"/>
                            </a:schemeClr>
                          </a:solidFill>
                          <a:effectLst/>
                          <a:latin typeface="Calibri" pitchFamily="34" charset="0"/>
                          <a:cs typeface="Calibri" pitchFamily="34" charset="0"/>
                        </a:rPr>
                        <a:t>Service</a:t>
                      </a:r>
                    </a:p>
                  </a:txBody>
                  <a:tcPr marL="12771" marR="12771"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7"/>
          <p:cNvSpPr/>
          <p:nvPr/>
        </p:nvSpPr>
        <p:spPr>
          <a:xfrm>
            <a:off x="1415223" y="11113"/>
            <a:ext cx="10845040" cy="1078757"/>
          </a:xfrm>
          <a:prstGeom prst="rect">
            <a:avLst/>
          </a:prstGeom>
        </p:spPr>
        <p:txBody>
          <a:bodyPr wrap="square">
            <a:spAutoFit/>
          </a:bodyPr>
          <a:lstStyle/>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Supply</a:t>
            </a:r>
          </a:p>
          <a:p>
            <a:pPr marL="46037" algn="ctr" eaLnBrk="0" hangingPunct="0">
              <a:spcBef>
                <a:spcPct val="20000"/>
              </a:spcBef>
              <a:spcAft>
                <a:spcPts val="300"/>
              </a:spcAft>
              <a:buClr>
                <a:srgbClr val="C3260C"/>
              </a:buClr>
              <a:buSzPct val="130000"/>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(as proposed to be defined as per model law) (Contd…)</a:t>
            </a:r>
          </a:p>
        </p:txBody>
      </p:sp>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30</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5223" y="836613"/>
            <a:ext cx="10849297" cy="5257800"/>
          </a:xfrm>
        </p:spPr>
        <p:txBody>
          <a:bodyPr/>
          <a:lstStyle/>
          <a:p>
            <a:pPr marL="520700" indent="-236538">
              <a:lnSpc>
                <a:spcPct val="150000"/>
              </a:lnSpc>
              <a:buFont typeface="Wingdings" panose="05000000000000000000" pitchFamily="2" charset="2"/>
              <a:buChar char="Ø"/>
              <a:defRPr/>
            </a:pPr>
            <a:r>
              <a:rPr lang="en-IN" sz="1800" dirty="0" smtClean="0">
                <a:solidFill>
                  <a:schemeClr val="accent1">
                    <a:lumMod val="75000"/>
                  </a:schemeClr>
                </a:solidFill>
                <a:latin typeface="Calibri" pitchFamily="34" charset="0"/>
                <a:cs typeface="Calibri" pitchFamily="34" charset="0"/>
              </a:rPr>
              <a:t> Dependant </a:t>
            </a:r>
            <a:r>
              <a:rPr lang="en-IN" sz="1800" dirty="0">
                <a:solidFill>
                  <a:schemeClr val="accent1">
                    <a:lumMod val="75000"/>
                  </a:schemeClr>
                </a:solidFill>
                <a:latin typeface="Calibri" pitchFamily="34" charset="0"/>
                <a:cs typeface="Calibri" pitchFamily="34" charset="0"/>
              </a:rPr>
              <a:t>on “ destination” based principle</a:t>
            </a:r>
          </a:p>
          <a:p>
            <a:pPr marL="520700" indent="-236538">
              <a:lnSpc>
                <a:spcPct val="150000"/>
              </a:lnSpc>
              <a:buFont typeface="Wingdings" panose="05000000000000000000" pitchFamily="2" charset="2"/>
              <a:buChar char="Ø"/>
              <a:defRPr/>
            </a:pPr>
            <a:r>
              <a:rPr lang="en-IN" sz="1800" dirty="0" smtClean="0">
                <a:solidFill>
                  <a:schemeClr val="accent1">
                    <a:lumMod val="75000"/>
                  </a:schemeClr>
                </a:solidFill>
                <a:latin typeface="Calibri" pitchFamily="34" charset="0"/>
                <a:cs typeface="Calibri" pitchFamily="34" charset="0"/>
              </a:rPr>
              <a:t> Dependant </a:t>
            </a:r>
            <a:r>
              <a:rPr lang="en-IN" sz="1800" dirty="0">
                <a:solidFill>
                  <a:schemeClr val="accent1">
                    <a:lumMod val="75000"/>
                  </a:schemeClr>
                </a:solidFill>
                <a:latin typeface="Calibri" pitchFamily="34" charset="0"/>
                <a:cs typeface="Calibri" pitchFamily="34" charset="0"/>
              </a:rPr>
              <a:t>on terms of supply</a:t>
            </a:r>
          </a:p>
          <a:p>
            <a:pPr marL="520700" indent="-236538">
              <a:lnSpc>
                <a:spcPct val="150000"/>
              </a:lnSpc>
              <a:buFont typeface="Wingdings" panose="05000000000000000000" pitchFamily="2" charset="2"/>
              <a:buChar char="Ø"/>
              <a:defRPr/>
            </a:pPr>
            <a:r>
              <a:rPr lang="en-IN" sz="1800" dirty="0" smtClean="0">
                <a:solidFill>
                  <a:schemeClr val="accent1">
                    <a:lumMod val="75000"/>
                  </a:schemeClr>
                </a:solidFill>
                <a:latin typeface="Calibri" pitchFamily="34" charset="0"/>
                <a:cs typeface="Calibri" pitchFamily="34" charset="0"/>
              </a:rPr>
              <a:t> Earliest </a:t>
            </a:r>
            <a:r>
              <a:rPr lang="en-IN" sz="1800" dirty="0">
                <a:solidFill>
                  <a:schemeClr val="accent1">
                    <a:lumMod val="75000"/>
                  </a:schemeClr>
                </a:solidFill>
                <a:latin typeface="Calibri" pitchFamily="34" charset="0"/>
                <a:cs typeface="Calibri" pitchFamily="34" charset="0"/>
              </a:rPr>
              <a:t>of:</a:t>
            </a:r>
          </a:p>
          <a:p>
            <a:pPr marL="520700" indent="-236538">
              <a:lnSpc>
                <a:spcPct val="150000"/>
              </a:lnSpc>
              <a:defRPr/>
            </a:pPr>
            <a:r>
              <a:rPr lang="en-IN" sz="1800" dirty="0">
                <a:solidFill>
                  <a:schemeClr val="accent1">
                    <a:lumMod val="75000"/>
                  </a:schemeClr>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 </a:t>
            </a:r>
            <a:r>
              <a:rPr lang="en-IN" sz="1800" dirty="0">
                <a:solidFill>
                  <a:schemeClr val="accent1">
                    <a:lumMod val="75000"/>
                  </a:schemeClr>
                </a:solidFill>
                <a:latin typeface="Calibri" pitchFamily="34" charset="0"/>
                <a:cs typeface="Calibri" pitchFamily="34" charset="0"/>
              </a:rPr>
              <a:t>Removal / making available</a:t>
            </a:r>
          </a:p>
          <a:p>
            <a:pPr marL="520700" indent="-236538">
              <a:lnSpc>
                <a:spcPct val="150000"/>
              </a:lnSpc>
              <a:defRPr/>
            </a:pPr>
            <a:r>
              <a:rPr lang="en-IN" sz="1800" dirty="0">
                <a:solidFill>
                  <a:schemeClr val="accent1">
                    <a:lumMod val="75000"/>
                  </a:schemeClr>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 </a:t>
            </a:r>
            <a:r>
              <a:rPr lang="en-IN" sz="1800" dirty="0">
                <a:solidFill>
                  <a:schemeClr val="accent1">
                    <a:lumMod val="75000"/>
                  </a:schemeClr>
                </a:solidFill>
                <a:latin typeface="Calibri" pitchFamily="34" charset="0"/>
                <a:cs typeface="Calibri" pitchFamily="34" charset="0"/>
              </a:rPr>
              <a:t>Invoicing </a:t>
            </a:r>
          </a:p>
          <a:p>
            <a:pPr marL="520700" indent="-236538">
              <a:lnSpc>
                <a:spcPct val="150000"/>
              </a:lnSpc>
              <a:defRPr/>
            </a:pPr>
            <a:r>
              <a:rPr lang="en-IN" sz="1800" dirty="0">
                <a:solidFill>
                  <a:schemeClr val="accent1">
                    <a:lumMod val="75000"/>
                  </a:schemeClr>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 </a:t>
            </a:r>
            <a:r>
              <a:rPr lang="en-IN" sz="1800" dirty="0">
                <a:solidFill>
                  <a:schemeClr val="accent1">
                    <a:lumMod val="75000"/>
                  </a:schemeClr>
                </a:solidFill>
                <a:latin typeface="Calibri" pitchFamily="34" charset="0"/>
                <a:cs typeface="Calibri" pitchFamily="34" charset="0"/>
              </a:rPr>
              <a:t>Payment</a:t>
            </a:r>
          </a:p>
          <a:p>
            <a:pPr marL="520700" indent="-236538">
              <a:lnSpc>
                <a:spcPct val="150000"/>
              </a:lnSpc>
              <a:defRPr/>
            </a:pPr>
            <a:r>
              <a:rPr lang="en-IN" sz="1800" dirty="0">
                <a:solidFill>
                  <a:schemeClr val="accent1">
                    <a:lumMod val="75000"/>
                  </a:schemeClr>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 </a:t>
            </a:r>
            <a:r>
              <a:rPr lang="en-IN" sz="1800" dirty="0">
                <a:solidFill>
                  <a:schemeClr val="accent1">
                    <a:lumMod val="75000"/>
                  </a:schemeClr>
                </a:solidFill>
                <a:latin typeface="Calibri" pitchFamily="34" charset="0"/>
                <a:cs typeface="Calibri" pitchFamily="34" charset="0"/>
              </a:rPr>
              <a:t>Reflection of receipt in buyer’s books</a:t>
            </a:r>
          </a:p>
          <a:p>
            <a:pPr marL="520700" indent="-236538">
              <a:lnSpc>
                <a:spcPct val="150000"/>
              </a:lnSpc>
              <a:buFont typeface="Wingdings" panose="05000000000000000000" pitchFamily="2" charset="2"/>
              <a:buChar char="Ø"/>
              <a:defRPr/>
            </a:pPr>
            <a:r>
              <a:rPr lang="en-IN" sz="1800" dirty="0" smtClean="0">
                <a:solidFill>
                  <a:schemeClr val="accent1">
                    <a:lumMod val="75000"/>
                  </a:schemeClr>
                </a:solidFill>
                <a:latin typeface="Calibri" pitchFamily="34" charset="0"/>
                <a:cs typeface="Calibri" pitchFamily="34" charset="0"/>
              </a:rPr>
              <a:t> If </a:t>
            </a:r>
            <a:r>
              <a:rPr lang="en-IN" sz="1800" dirty="0">
                <a:solidFill>
                  <a:schemeClr val="accent1">
                    <a:lumMod val="75000"/>
                  </a:schemeClr>
                </a:solidFill>
                <a:latin typeface="Calibri" pitchFamily="34" charset="0"/>
                <a:cs typeface="Calibri" pitchFamily="34" charset="0"/>
              </a:rPr>
              <a:t>none of above:</a:t>
            </a:r>
          </a:p>
          <a:p>
            <a:pPr marL="520700" indent="-236538">
              <a:lnSpc>
                <a:spcPct val="150000"/>
              </a:lnSpc>
              <a:defRPr/>
            </a:pPr>
            <a:r>
              <a:rPr lang="en-IN" sz="1800" dirty="0">
                <a:solidFill>
                  <a:schemeClr val="accent1">
                    <a:lumMod val="75000"/>
                  </a:schemeClr>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 </a:t>
            </a:r>
            <a:r>
              <a:rPr lang="en-IN" sz="1800" dirty="0">
                <a:solidFill>
                  <a:schemeClr val="accent1">
                    <a:lumMod val="75000"/>
                  </a:schemeClr>
                </a:solidFill>
                <a:latin typeface="Calibri" pitchFamily="34" charset="0"/>
                <a:cs typeface="Calibri" pitchFamily="34" charset="0"/>
              </a:rPr>
              <a:t>Due date of return; or</a:t>
            </a:r>
          </a:p>
          <a:p>
            <a:pPr marL="520700" indent="-236538">
              <a:lnSpc>
                <a:spcPct val="150000"/>
              </a:lnSpc>
              <a:defRPr/>
            </a:pPr>
            <a:r>
              <a:rPr lang="en-IN" sz="1800" dirty="0">
                <a:solidFill>
                  <a:schemeClr val="accent1">
                    <a:lumMod val="75000"/>
                  </a:schemeClr>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 </a:t>
            </a:r>
            <a:r>
              <a:rPr lang="en-IN" sz="1800" dirty="0">
                <a:solidFill>
                  <a:schemeClr val="accent1">
                    <a:lumMod val="75000"/>
                  </a:schemeClr>
                </a:solidFill>
                <a:latin typeface="Calibri" pitchFamily="34" charset="0"/>
                <a:cs typeface="Calibri" pitchFamily="34" charset="0"/>
              </a:rPr>
              <a:t>GST payment</a:t>
            </a:r>
          </a:p>
        </p:txBody>
      </p:sp>
      <p:sp>
        <p:nvSpPr>
          <p:cNvPr id="5" name="Content Placeholder 2"/>
          <p:cNvSpPr txBox="1">
            <a:spLocks/>
          </p:cNvSpPr>
          <p:nvPr/>
        </p:nvSpPr>
        <p:spPr bwMode="auto">
          <a:xfrm>
            <a:off x="0" y="0"/>
            <a:ext cx="12260263" cy="787400"/>
          </a:xfrm>
          <a:prstGeom prst="rect">
            <a:avLst/>
          </a:prstGeom>
          <a:noFill/>
          <a:ln w="9525">
            <a:noFill/>
            <a:miter lim="800000"/>
            <a:headEnd/>
            <a:tailEnd/>
          </a:ln>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buFont typeface="Georgia" pitchFamily="18" charset="0"/>
              <a:buNone/>
              <a:defRPr/>
            </a:pP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Time of supply of goods, generally</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0660" name="Picture 5" descr="04.jpg"/>
          <p:cNvPicPr>
            <a:picLocks noChangeAspect="1"/>
          </p:cNvPicPr>
          <p:nvPr/>
        </p:nvPicPr>
        <p:blipFill>
          <a:blip r:embed="rId2"/>
          <a:srcRect/>
          <a:stretch>
            <a:fillRect/>
          </a:stretch>
        </p:blipFill>
        <p:spPr bwMode="auto">
          <a:xfrm>
            <a:off x="7713749" y="4286256"/>
            <a:ext cx="4546514" cy="1905000"/>
          </a:xfrm>
          <a:prstGeom prst="rect">
            <a:avLst/>
          </a:prstGeom>
          <a:noFill/>
          <a:ln w="9525">
            <a:noFill/>
            <a:miter lim="800000"/>
            <a:headEnd/>
            <a:tailEnd/>
          </a:ln>
        </p:spPr>
      </p:pic>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31</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9537" y="1196975"/>
            <a:ext cx="10643497" cy="2643188"/>
          </a:xfrm>
        </p:spPr>
        <p:txBody>
          <a:bodyPr/>
          <a:lstStyle/>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Based on principle of ‘Destination’ </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Generally, location of delivery</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Specific cases also, generally, location of delivery (like, installation site; location of placing goods on board- in case of vessel, train, etc</a:t>
            </a:r>
            <a:r>
              <a:rPr lang="en-IN" sz="1800" dirty="0" smtClean="0">
                <a:solidFill>
                  <a:schemeClr val="accent1">
                    <a:lumMod val="75000"/>
                  </a:schemeClr>
                </a:solidFill>
                <a:latin typeface="Calibri" pitchFamily="34" charset="0"/>
                <a:cs typeface="Calibri" pitchFamily="34" charset="0"/>
              </a:rPr>
              <a:t>.)</a:t>
            </a:r>
            <a:endParaRPr lang="en-IN" sz="1800" dirty="0">
              <a:solidFill>
                <a:schemeClr val="accent1">
                  <a:lumMod val="75000"/>
                </a:schemeClr>
              </a:solidFill>
              <a:latin typeface="Calibri" pitchFamily="34" charset="0"/>
              <a:cs typeface="Calibri" pitchFamily="34" charset="0"/>
            </a:endParaRP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Location of consumption, in case of gas</a:t>
            </a:r>
          </a:p>
          <a:p>
            <a:pPr>
              <a:lnSpc>
                <a:spcPct val="150000"/>
              </a:lnSpc>
              <a:defRPr/>
            </a:pPr>
            <a:endParaRPr lang="en-IN" sz="1900" dirty="0">
              <a:solidFill>
                <a:schemeClr val="tx1"/>
              </a:solidFill>
              <a:latin typeface="Calibri" pitchFamily="34" charset="0"/>
              <a:cs typeface="Calibri" pitchFamily="34" charset="0"/>
            </a:endParaRPr>
          </a:p>
        </p:txBody>
      </p:sp>
      <p:sp>
        <p:nvSpPr>
          <p:cNvPr id="5" name="Content Placeholder 2"/>
          <p:cNvSpPr txBox="1">
            <a:spLocks/>
          </p:cNvSpPr>
          <p:nvPr/>
        </p:nvSpPr>
        <p:spPr bwMode="auto">
          <a:xfrm>
            <a:off x="0" y="0"/>
            <a:ext cx="12260263" cy="787400"/>
          </a:xfrm>
          <a:prstGeom prst="rect">
            <a:avLst/>
          </a:prstGeom>
          <a:noFill/>
          <a:ln w="9525">
            <a:noFill/>
            <a:miter lim="800000"/>
            <a:headEnd/>
            <a:tailEnd/>
          </a:ln>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buFont typeface="Georgia" pitchFamily="18" charset="0"/>
              <a:buNone/>
              <a:defRPr/>
            </a:pP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Place of supply of goods, generally</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1684" name="Picture 5" descr="05.jpg"/>
          <p:cNvPicPr>
            <a:picLocks noChangeAspect="1"/>
          </p:cNvPicPr>
          <p:nvPr/>
        </p:nvPicPr>
        <p:blipFill>
          <a:blip r:embed="rId2"/>
          <a:srcRect/>
          <a:stretch>
            <a:fillRect/>
          </a:stretch>
        </p:blipFill>
        <p:spPr bwMode="auto">
          <a:xfrm>
            <a:off x="7918087" y="3786190"/>
            <a:ext cx="4342176" cy="2209800"/>
          </a:xfrm>
          <a:prstGeom prst="rect">
            <a:avLst/>
          </a:prstGeom>
          <a:noFill/>
          <a:ln w="9525">
            <a:noFill/>
            <a:miter lim="800000"/>
            <a:headEnd/>
            <a:tailEnd/>
          </a:ln>
        </p:spPr>
      </p:pic>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9" name="TextBox 8"/>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32</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6661" y="914400"/>
            <a:ext cx="10799144" cy="5372100"/>
          </a:xfrm>
        </p:spPr>
        <p:txBody>
          <a:bodyPr>
            <a:normAutofit/>
          </a:bodyPr>
          <a:lstStyle/>
          <a:p>
            <a:pPr marL="342900" indent="-342900">
              <a:lnSpc>
                <a:spcPct val="150000"/>
              </a:lnSpc>
              <a:buFont typeface="Wingdings" panose="05000000000000000000" pitchFamily="2" charset="2"/>
              <a:buChar char="Ø"/>
              <a:defRPr/>
            </a:pPr>
            <a:endParaRPr lang="en-IN" sz="1900" dirty="0">
              <a:solidFill>
                <a:schemeClr val="tx1"/>
              </a:solidFill>
              <a:latin typeface="Calibri" pitchFamily="34" charset="0"/>
              <a:cs typeface="Calibri" pitchFamily="34" charset="0"/>
            </a:endParaRP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Dependent on “destination” based principle</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Dependant on terms of contract</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Governed by: timely invoice</a:t>
            </a:r>
          </a:p>
          <a:p>
            <a:pPr marL="342900" indent="-342900">
              <a:lnSpc>
                <a:spcPct val="150000"/>
              </a:lnSpc>
              <a:buFont typeface="Wingdings" panose="05000000000000000000" pitchFamily="2" charset="2"/>
              <a:buChar char="Ø"/>
              <a:defRPr/>
            </a:pPr>
            <a:r>
              <a:rPr lang="en-IN" sz="1800" dirty="0" smtClean="0">
                <a:solidFill>
                  <a:schemeClr val="accent1">
                    <a:lumMod val="75000"/>
                  </a:schemeClr>
                </a:solidFill>
                <a:latin typeface="Calibri" pitchFamily="34" charset="0"/>
                <a:cs typeface="Calibri" pitchFamily="34" charset="0"/>
              </a:rPr>
              <a:t>Generally, earliest of the following :</a:t>
            </a:r>
            <a:endParaRPr lang="en-IN" sz="1800" dirty="0">
              <a:solidFill>
                <a:schemeClr val="accent1">
                  <a:lumMod val="75000"/>
                </a:schemeClr>
              </a:solidFill>
              <a:latin typeface="Calibri" pitchFamily="34" charset="0"/>
              <a:cs typeface="Calibri" pitchFamily="34" charset="0"/>
            </a:endParaRPr>
          </a:p>
          <a:p>
            <a:pPr>
              <a:lnSpc>
                <a:spcPct val="150000"/>
              </a:lnSpc>
              <a:defRPr/>
            </a:pPr>
            <a:r>
              <a:rPr lang="en-IN" sz="1800" dirty="0">
                <a:solidFill>
                  <a:schemeClr val="accent1">
                    <a:lumMod val="75000"/>
                  </a:schemeClr>
                </a:solidFill>
                <a:latin typeface="Calibri" pitchFamily="34" charset="0"/>
                <a:cs typeface="Calibri" pitchFamily="34" charset="0"/>
              </a:rPr>
              <a:t>      - Date of invoice</a:t>
            </a:r>
          </a:p>
          <a:p>
            <a:pPr>
              <a:lnSpc>
                <a:spcPct val="150000"/>
              </a:lnSpc>
              <a:defRPr/>
            </a:pPr>
            <a:r>
              <a:rPr lang="en-IN" sz="1800" dirty="0">
                <a:solidFill>
                  <a:schemeClr val="accent1">
                    <a:lumMod val="75000"/>
                  </a:schemeClr>
                </a:solidFill>
                <a:latin typeface="Calibri" pitchFamily="34" charset="0"/>
                <a:cs typeface="Calibri" pitchFamily="34" charset="0"/>
              </a:rPr>
              <a:t>      - Date of completion</a:t>
            </a:r>
          </a:p>
          <a:p>
            <a:pPr>
              <a:lnSpc>
                <a:spcPct val="150000"/>
              </a:lnSpc>
              <a:defRPr/>
            </a:pPr>
            <a:r>
              <a:rPr lang="en-IN" sz="1800" dirty="0">
                <a:solidFill>
                  <a:schemeClr val="accent1">
                    <a:lumMod val="75000"/>
                  </a:schemeClr>
                </a:solidFill>
                <a:latin typeface="Calibri" pitchFamily="34" charset="0"/>
                <a:cs typeface="Calibri" pitchFamily="34" charset="0"/>
              </a:rPr>
              <a:t>      - Date of </a:t>
            </a:r>
            <a:r>
              <a:rPr lang="en-IN" sz="1800" dirty="0" smtClean="0">
                <a:solidFill>
                  <a:schemeClr val="accent1">
                    <a:lumMod val="75000"/>
                  </a:schemeClr>
                </a:solidFill>
                <a:latin typeface="Calibri" pitchFamily="34" charset="0"/>
                <a:cs typeface="Calibri" pitchFamily="34" charset="0"/>
              </a:rPr>
              <a:t>Payment</a:t>
            </a:r>
          </a:p>
          <a:p>
            <a:pPr>
              <a:lnSpc>
                <a:spcPct val="150000"/>
              </a:lnSpc>
              <a:buFont typeface="Wingdings" pitchFamily="2" charset="2"/>
              <a:buChar char="Ø"/>
              <a:defRPr/>
            </a:pPr>
            <a:r>
              <a:rPr lang="en-IN" sz="1800" dirty="0" smtClean="0">
                <a:solidFill>
                  <a:schemeClr val="accent1">
                    <a:lumMod val="75000"/>
                  </a:schemeClr>
                </a:solidFill>
                <a:latin typeface="Calibri" pitchFamily="34" charset="0"/>
                <a:cs typeface="Calibri" pitchFamily="34" charset="0"/>
              </a:rPr>
              <a:t> If none of above:</a:t>
            </a:r>
          </a:p>
          <a:p>
            <a:pPr marL="520700" indent="-236538">
              <a:lnSpc>
                <a:spcPct val="150000"/>
              </a:lnSpc>
              <a:defRPr/>
            </a:pPr>
            <a:r>
              <a:rPr lang="en-IN" sz="1800" dirty="0" smtClean="0">
                <a:solidFill>
                  <a:schemeClr val="accent1">
                    <a:lumMod val="75000"/>
                  </a:schemeClr>
                </a:solidFill>
                <a:latin typeface="Calibri" pitchFamily="34" charset="0"/>
                <a:cs typeface="Calibri" pitchFamily="34" charset="0"/>
              </a:rPr>
              <a:t>  - Due date of return; or</a:t>
            </a:r>
          </a:p>
          <a:p>
            <a:pPr marL="520700" indent="-236538">
              <a:lnSpc>
                <a:spcPct val="150000"/>
              </a:lnSpc>
              <a:defRPr/>
            </a:pPr>
            <a:r>
              <a:rPr lang="en-IN" sz="1800" dirty="0" smtClean="0">
                <a:solidFill>
                  <a:schemeClr val="accent1">
                    <a:lumMod val="75000"/>
                  </a:schemeClr>
                </a:solidFill>
                <a:latin typeface="Calibri" pitchFamily="34" charset="0"/>
                <a:cs typeface="Calibri" pitchFamily="34" charset="0"/>
              </a:rPr>
              <a:t>  - GST payment</a:t>
            </a:r>
          </a:p>
          <a:p>
            <a:pPr>
              <a:lnSpc>
                <a:spcPct val="150000"/>
              </a:lnSpc>
              <a:defRPr/>
            </a:pPr>
            <a:endParaRPr lang="en-IN" sz="1800" dirty="0">
              <a:solidFill>
                <a:schemeClr val="accent1">
                  <a:lumMod val="75000"/>
                </a:schemeClr>
              </a:solidFill>
              <a:latin typeface="Calibri" pitchFamily="34" charset="0"/>
              <a:cs typeface="Calibri" pitchFamily="34" charset="0"/>
            </a:endParaRPr>
          </a:p>
          <a:p>
            <a:pPr>
              <a:lnSpc>
                <a:spcPct val="150000"/>
              </a:lnSpc>
              <a:defRPr/>
            </a:pPr>
            <a:endParaRPr lang="en-IN" sz="1900" dirty="0" smtClean="0">
              <a:solidFill>
                <a:schemeClr val="tx1"/>
              </a:solidFill>
              <a:latin typeface="Calibri" pitchFamily="34" charset="0"/>
              <a:cs typeface="Calibri" pitchFamily="34" charset="0"/>
            </a:endParaRPr>
          </a:p>
          <a:p>
            <a:pPr>
              <a:lnSpc>
                <a:spcPct val="150000"/>
              </a:lnSpc>
              <a:defRPr/>
            </a:pPr>
            <a:endParaRPr lang="en-IN" sz="1900" dirty="0">
              <a:solidFill>
                <a:schemeClr val="tx1"/>
              </a:solidFill>
              <a:latin typeface="Calibri" pitchFamily="34" charset="0"/>
              <a:cs typeface="Calibri" pitchFamily="34" charset="0"/>
            </a:endParaRPr>
          </a:p>
        </p:txBody>
      </p:sp>
      <p:sp>
        <p:nvSpPr>
          <p:cNvPr id="5" name="Content Placeholder 2"/>
          <p:cNvSpPr txBox="1">
            <a:spLocks/>
          </p:cNvSpPr>
          <p:nvPr/>
        </p:nvSpPr>
        <p:spPr bwMode="auto">
          <a:xfrm>
            <a:off x="0" y="0"/>
            <a:ext cx="12260263" cy="787400"/>
          </a:xfrm>
          <a:prstGeom prst="rect">
            <a:avLst/>
          </a:prstGeom>
          <a:noFill/>
          <a:ln w="9525">
            <a:noFill/>
            <a:miter lim="800000"/>
            <a:headEnd/>
            <a:tailEnd/>
          </a:ln>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buFont typeface="Georgia" pitchFamily="18" charset="0"/>
              <a:buNone/>
              <a:defRPr/>
            </a:pP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Time of supply of services, generally </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2708" name="Picture 5" descr="08.jpg"/>
          <p:cNvPicPr>
            <a:picLocks noChangeAspect="1"/>
          </p:cNvPicPr>
          <p:nvPr/>
        </p:nvPicPr>
        <p:blipFill>
          <a:blip r:embed="rId2"/>
          <a:srcRect/>
          <a:stretch>
            <a:fillRect/>
          </a:stretch>
        </p:blipFill>
        <p:spPr bwMode="auto">
          <a:xfrm>
            <a:off x="6992182" y="3286124"/>
            <a:ext cx="5268081" cy="2786062"/>
          </a:xfrm>
          <a:prstGeom prst="rect">
            <a:avLst/>
          </a:prstGeom>
          <a:noFill/>
          <a:ln w="9525">
            <a:noFill/>
            <a:miter lim="800000"/>
            <a:headEnd/>
            <a:tailEnd/>
          </a:ln>
        </p:spPr>
      </p:pic>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0834"/>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33</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6661" y="990600"/>
            <a:ext cx="10799144" cy="3657600"/>
          </a:xfrm>
        </p:spPr>
        <p:txBody>
          <a:bodyPr>
            <a:normAutofit/>
          </a:bodyPr>
          <a:lstStyle/>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Destination principle followed</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Terms of contract, where different states involved </a:t>
            </a:r>
            <a:r>
              <a:rPr lang="en-IN" sz="1800" dirty="0" smtClean="0">
                <a:solidFill>
                  <a:schemeClr val="accent1">
                    <a:lumMod val="75000"/>
                  </a:schemeClr>
                </a:solidFill>
                <a:latin typeface="Calibri" pitchFamily="34" charset="0"/>
                <a:cs typeface="Calibri" pitchFamily="34" charset="0"/>
              </a:rPr>
              <a:t>an apportionment</a:t>
            </a:r>
            <a:endParaRPr lang="en-IN" sz="1800" dirty="0">
              <a:solidFill>
                <a:schemeClr val="accent1">
                  <a:lumMod val="75000"/>
                </a:schemeClr>
              </a:solidFill>
              <a:latin typeface="Calibri" pitchFamily="34" charset="0"/>
              <a:cs typeface="Calibri" pitchFamily="34" charset="0"/>
            </a:endParaRP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Certain services, place of performance (like, location of movables)</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Certain services relating to immovable, location of immovable</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Existing Rules may be followed</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Where service to Registered person, location of recipient (as defined)</a:t>
            </a:r>
          </a:p>
          <a:p>
            <a:pPr marL="342900" indent="-342900">
              <a:lnSpc>
                <a:spcPct val="150000"/>
              </a:lnSpc>
              <a:buFont typeface="Wingdings" panose="05000000000000000000" pitchFamily="2" charset="2"/>
              <a:buChar char="Ø"/>
              <a:defRPr/>
            </a:pPr>
            <a:r>
              <a:rPr lang="en-IN" sz="1800" dirty="0">
                <a:solidFill>
                  <a:schemeClr val="accent1">
                    <a:lumMod val="75000"/>
                  </a:schemeClr>
                </a:solidFill>
                <a:latin typeface="Calibri" pitchFamily="34" charset="0"/>
                <a:cs typeface="Calibri" pitchFamily="34" charset="0"/>
              </a:rPr>
              <a:t>Where service to unregistered person, location of recipient as per records of provider</a:t>
            </a:r>
            <a:r>
              <a:rPr lang="en-IN" sz="1800" dirty="0" smtClean="0">
                <a:solidFill>
                  <a:schemeClr val="tx1"/>
                </a:solidFill>
                <a:latin typeface="Calibri" pitchFamily="34" charset="0"/>
                <a:cs typeface="Calibri" pitchFamily="34" charset="0"/>
              </a:rPr>
              <a:t>.</a:t>
            </a:r>
          </a:p>
        </p:txBody>
      </p:sp>
      <p:sp>
        <p:nvSpPr>
          <p:cNvPr id="5" name="Content Placeholder 2"/>
          <p:cNvSpPr txBox="1">
            <a:spLocks/>
          </p:cNvSpPr>
          <p:nvPr/>
        </p:nvSpPr>
        <p:spPr bwMode="auto">
          <a:xfrm>
            <a:off x="0" y="0"/>
            <a:ext cx="12260263" cy="787400"/>
          </a:xfrm>
          <a:prstGeom prst="rect">
            <a:avLst/>
          </a:prstGeom>
          <a:noFill/>
          <a:ln w="9525">
            <a:noFill/>
            <a:miter lim="800000"/>
            <a:headEnd/>
            <a:tailEnd/>
          </a:ln>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buFont typeface="Georgia" pitchFamily="18" charset="0"/>
              <a:buNone/>
              <a:defRPr/>
            </a:pP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Place of supply of services, generally </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3732" name="Picture 5" descr="01.gif"/>
          <p:cNvPicPr>
            <a:picLocks noChangeAspect="1"/>
          </p:cNvPicPr>
          <p:nvPr/>
        </p:nvPicPr>
        <p:blipFill>
          <a:blip r:embed="rId3"/>
          <a:srcRect/>
          <a:stretch>
            <a:fillRect/>
          </a:stretch>
        </p:blipFill>
        <p:spPr bwMode="auto">
          <a:xfrm>
            <a:off x="7375315" y="4429132"/>
            <a:ext cx="4884948" cy="2000250"/>
          </a:xfrm>
          <a:prstGeom prst="rect">
            <a:avLst/>
          </a:prstGeom>
          <a:noFill/>
          <a:ln w="9525">
            <a:noFill/>
            <a:miter lim="800000"/>
            <a:headEnd/>
            <a:tailEnd/>
          </a:ln>
        </p:spPr>
      </p:pic>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34</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0975" y="549276"/>
            <a:ext cx="10565674" cy="5688013"/>
          </a:xfrm>
        </p:spPr>
        <p:txBody>
          <a:bodyPr>
            <a:normAutofit fontScale="92500" lnSpcReduction="10000"/>
          </a:bodyPr>
          <a:lstStyle/>
          <a:p>
            <a:pPr>
              <a:lnSpc>
                <a:spcPct val="150000"/>
              </a:lnSpc>
              <a:defRPr/>
            </a:pPr>
            <a:r>
              <a:rPr lang="en-IN" sz="1900" b="1" u="sng" dirty="0">
                <a:solidFill>
                  <a:schemeClr val="accent1">
                    <a:lumMod val="75000"/>
                  </a:schemeClr>
                </a:solidFill>
                <a:latin typeface="Calibri" pitchFamily="34" charset="0"/>
                <a:cs typeface="Calibri" pitchFamily="34" charset="0"/>
              </a:rPr>
              <a:t>Provider</a:t>
            </a:r>
          </a:p>
          <a:p>
            <a:pPr>
              <a:lnSpc>
                <a:spcPct val="150000"/>
              </a:lnSpc>
              <a:defRPr/>
            </a:pPr>
            <a:r>
              <a:rPr lang="en-IN" sz="1900" b="1" u="sng" dirty="0">
                <a:solidFill>
                  <a:schemeClr val="accent1">
                    <a:lumMod val="75000"/>
                  </a:schemeClr>
                </a:solidFill>
                <a:latin typeface="Calibri" pitchFamily="34" charset="0"/>
                <a:cs typeface="Calibri" pitchFamily="34" charset="0"/>
              </a:rPr>
              <a:t>Supply from </a:t>
            </a:r>
            <a:r>
              <a:rPr lang="en-IN" sz="1900" b="1" dirty="0">
                <a:solidFill>
                  <a:schemeClr val="accent1">
                    <a:lumMod val="75000"/>
                  </a:schemeClr>
                </a:solidFill>
                <a:latin typeface="Calibri" pitchFamily="34" charset="0"/>
                <a:cs typeface="Calibri" pitchFamily="34" charset="0"/>
              </a:rPr>
              <a:t>					</a:t>
            </a:r>
            <a:r>
              <a:rPr lang="en-IN" sz="1900" b="1" u="sng" dirty="0">
                <a:solidFill>
                  <a:schemeClr val="accent1">
                    <a:lumMod val="75000"/>
                  </a:schemeClr>
                </a:solidFill>
                <a:latin typeface="Calibri" pitchFamily="34" charset="0"/>
                <a:cs typeface="Calibri" pitchFamily="34" charset="0"/>
              </a:rPr>
              <a:t>Location</a:t>
            </a:r>
          </a:p>
          <a:p>
            <a:pPr>
              <a:lnSpc>
                <a:spcPct val="150000"/>
              </a:lnSpc>
              <a:defRPr/>
            </a:pPr>
            <a:r>
              <a:rPr lang="en-IN" sz="1900" dirty="0">
                <a:solidFill>
                  <a:schemeClr val="accent1">
                    <a:lumMod val="75000"/>
                  </a:schemeClr>
                </a:solidFill>
                <a:latin typeface="Calibri" pitchFamily="34" charset="0"/>
                <a:cs typeface="Calibri" pitchFamily="34" charset="0"/>
              </a:rPr>
              <a:t>Registered Business establishment			Registered Place</a:t>
            </a:r>
          </a:p>
          <a:p>
            <a:pPr>
              <a:lnSpc>
                <a:spcPct val="150000"/>
              </a:lnSpc>
              <a:defRPr/>
            </a:pPr>
            <a:r>
              <a:rPr lang="en-IN" sz="1900" dirty="0">
                <a:solidFill>
                  <a:schemeClr val="accent1">
                    <a:lumMod val="75000"/>
                  </a:schemeClr>
                </a:solidFill>
                <a:latin typeface="Calibri" pitchFamily="34" charset="0"/>
                <a:cs typeface="Calibri" pitchFamily="34" charset="0"/>
              </a:rPr>
              <a:t>Fixed Establishment (other than Registered place)	Fixed Place</a:t>
            </a:r>
          </a:p>
          <a:p>
            <a:pPr>
              <a:lnSpc>
                <a:spcPct val="150000"/>
              </a:lnSpc>
              <a:defRPr/>
            </a:pPr>
            <a:r>
              <a:rPr lang="en-IN" sz="1900" dirty="0">
                <a:solidFill>
                  <a:schemeClr val="accent1">
                    <a:lumMod val="75000"/>
                  </a:schemeClr>
                </a:solidFill>
                <a:latin typeface="Calibri" pitchFamily="34" charset="0"/>
                <a:cs typeface="Calibri" pitchFamily="34" charset="0"/>
              </a:rPr>
              <a:t>From more than one establishment			Place most directly connected</a:t>
            </a:r>
          </a:p>
          <a:p>
            <a:pPr>
              <a:lnSpc>
                <a:spcPct val="150000"/>
              </a:lnSpc>
              <a:defRPr/>
            </a:pPr>
            <a:r>
              <a:rPr lang="en-IN" sz="1900" dirty="0">
                <a:solidFill>
                  <a:schemeClr val="accent1">
                    <a:lumMod val="75000"/>
                  </a:schemeClr>
                </a:solidFill>
                <a:latin typeface="Calibri" pitchFamily="34" charset="0"/>
                <a:cs typeface="Calibri" pitchFamily="34" charset="0"/>
              </a:rPr>
              <a:t>None of the above					</a:t>
            </a:r>
            <a:r>
              <a:rPr lang="en-IN" sz="1900" dirty="0" smtClean="0">
                <a:solidFill>
                  <a:schemeClr val="accent1">
                    <a:lumMod val="75000"/>
                  </a:schemeClr>
                </a:solidFill>
                <a:latin typeface="Calibri" pitchFamily="34" charset="0"/>
                <a:cs typeface="Calibri" pitchFamily="34" charset="0"/>
              </a:rPr>
              <a:t>Usual </a:t>
            </a:r>
            <a:r>
              <a:rPr lang="en-IN" sz="1900" dirty="0">
                <a:solidFill>
                  <a:schemeClr val="accent1">
                    <a:lumMod val="75000"/>
                  </a:schemeClr>
                </a:solidFill>
                <a:latin typeface="Calibri" pitchFamily="34" charset="0"/>
                <a:cs typeface="Calibri" pitchFamily="34" charset="0"/>
              </a:rPr>
              <a:t>place of residence</a:t>
            </a:r>
          </a:p>
          <a:p>
            <a:pPr>
              <a:lnSpc>
                <a:spcPct val="150000"/>
              </a:lnSpc>
              <a:defRPr/>
            </a:pPr>
            <a:endParaRPr lang="en-IN" sz="1900" dirty="0">
              <a:solidFill>
                <a:schemeClr val="accent1">
                  <a:lumMod val="75000"/>
                </a:schemeClr>
              </a:solidFill>
              <a:latin typeface="Calibri" pitchFamily="34" charset="0"/>
              <a:cs typeface="Calibri" pitchFamily="34" charset="0"/>
            </a:endParaRPr>
          </a:p>
          <a:p>
            <a:pPr>
              <a:lnSpc>
                <a:spcPct val="150000"/>
              </a:lnSpc>
              <a:defRPr/>
            </a:pPr>
            <a:r>
              <a:rPr lang="en-IN" sz="1900" b="1" u="sng" dirty="0">
                <a:solidFill>
                  <a:schemeClr val="accent1">
                    <a:lumMod val="75000"/>
                  </a:schemeClr>
                </a:solidFill>
                <a:latin typeface="Calibri" pitchFamily="34" charset="0"/>
                <a:cs typeface="Calibri" pitchFamily="34" charset="0"/>
              </a:rPr>
              <a:t>Received at</a:t>
            </a:r>
            <a:r>
              <a:rPr lang="en-IN" sz="1900" dirty="0">
                <a:solidFill>
                  <a:schemeClr val="accent1">
                    <a:lumMod val="75000"/>
                  </a:schemeClr>
                </a:solidFill>
                <a:latin typeface="Calibri" pitchFamily="34" charset="0"/>
                <a:cs typeface="Calibri" pitchFamily="34" charset="0"/>
              </a:rPr>
              <a:t>					</a:t>
            </a:r>
            <a:r>
              <a:rPr lang="en-IN" sz="1900" b="1" u="sng" dirty="0">
                <a:solidFill>
                  <a:schemeClr val="accent1">
                    <a:lumMod val="75000"/>
                  </a:schemeClr>
                </a:solidFill>
                <a:latin typeface="Calibri" pitchFamily="34" charset="0"/>
                <a:cs typeface="Calibri" pitchFamily="34" charset="0"/>
              </a:rPr>
              <a:t>Location </a:t>
            </a:r>
          </a:p>
          <a:p>
            <a:pPr>
              <a:lnSpc>
                <a:spcPct val="150000"/>
              </a:lnSpc>
              <a:defRPr/>
            </a:pPr>
            <a:r>
              <a:rPr lang="en-IN" sz="1900" dirty="0">
                <a:solidFill>
                  <a:schemeClr val="accent1">
                    <a:lumMod val="75000"/>
                  </a:schemeClr>
                </a:solidFill>
                <a:latin typeface="Calibri" pitchFamily="34" charset="0"/>
                <a:cs typeface="Calibri" pitchFamily="34" charset="0"/>
              </a:rPr>
              <a:t>Registered Business establishment			Registered Place</a:t>
            </a:r>
          </a:p>
          <a:p>
            <a:pPr>
              <a:lnSpc>
                <a:spcPct val="150000"/>
              </a:lnSpc>
              <a:defRPr/>
            </a:pPr>
            <a:r>
              <a:rPr lang="en-IN" sz="1900" dirty="0">
                <a:solidFill>
                  <a:schemeClr val="accent1">
                    <a:lumMod val="75000"/>
                  </a:schemeClr>
                </a:solidFill>
                <a:latin typeface="Calibri" pitchFamily="34" charset="0"/>
                <a:cs typeface="Calibri" pitchFamily="34" charset="0"/>
              </a:rPr>
              <a:t>Fixed Establishment (other than Registered place)	Fixed Place</a:t>
            </a:r>
          </a:p>
          <a:p>
            <a:pPr>
              <a:lnSpc>
                <a:spcPct val="150000"/>
              </a:lnSpc>
              <a:defRPr/>
            </a:pPr>
            <a:r>
              <a:rPr lang="en-IN" sz="1900" dirty="0">
                <a:solidFill>
                  <a:schemeClr val="accent1">
                    <a:lumMod val="75000"/>
                  </a:schemeClr>
                </a:solidFill>
                <a:latin typeface="Calibri" pitchFamily="34" charset="0"/>
                <a:cs typeface="Calibri" pitchFamily="34" charset="0"/>
              </a:rPr>
              <a:t>From more than one establishment			</a:t>
            </a:r>
            <a:r>
              <a:rPr lang="en-IN" sz="1900" dirty="0" smtClean="0">
                <a:solidFill>
                  <a:schemeClr val="accent1">
                    <a:lumMod val="75000"/>
                  </a:schemeClr>
                </a:solidFill>
                <a:latin typeface="Calibri" pitchFamily="34" charset="0"/>
                <a:cs typeface="Calibri" pitchFamily="34" charset="0"/>
              </a:rPr>
              <a:t>Place </a:t>
            </a:r>
            <a:r>
              <a:rPr lang="en-IN" sz="1900" dirty="0">
                <a:solidFill>
                  <a:schemeClr val="accent1">
                    <a:lumMod val="75000"/>
                  </a:schemeClr>
                </a:solidFill>
                <a:latin typeface="Calibri" pitchFamily="34" charset="0"/>
                <a:cs typeface="Calibri" pitchFamily="34" charset="0"/>
              </a:rPr>
              <a:t>most directly </a:t>
            </a:r>
            <a:r>
              <a:rPr lang="en-IN" sz="1900" dirty="0" smtClean="0">
                <a:solidFill>
                  <a:schemeClr val="accent1">
                    <a:lumMod val="75000"/>
                  </a:schemeClr>
                </a:solidFill>
                <a:latin typeface="Calibri" pitchFamily="34" charset="0"/>
                <a:cs typeface="Calibri" pitchFamily="34" charset="0"/>
              </a:rPr>
              <a:t>connected</a:t>
            </a:r>
          </a:p>
          <a:p>
            <a:pPr>
              <a:lnSpc>
                <a:spcPct val="150000"/>
              </a:lnSpc>
              <a:defRPr/>
            </a:pPr>
            <a:r>
              <a:rPr lang="en-IN" sz="1900" dirty="0" smtClean="0">
                <a:solidFill>
                  <a:schemeClr val="accent1">
                    <a:lumMod val="75000"/>
                  </a:schemeClr>
                </a:solidFill>
                <a:latin typeface="Calibri" pitchFamily="34" charset="0"/>
                <a:cs typeface="Calibri" pitchFamily="34" charset="0"/>
              </a:rPr>
              <a:t>None </a:t>
            </a:r>
            <a:r>
              <a:rPr lang="en-IN" sz="1900" dirty="0">
                <a:solidFill>
                  <a:schemeClr val="accent1">
                    <a:lumMod val="75000"/>
                  </a:schemeClr>
                </a:solidFill>
                <a:latin typeface="Calibri" pitchFamily="34" charset="0"/>
                <a:cs typeface="Calibri" pitchFamily="34" charset="0"/>
              </a:rPr>
              <a:t>of the above					</a:t>
            </a:r>
            <a:r>
              <a:rPr lang="en-IN" sz="1900" dirty="0" smtClean="0">
                <a:solidFill>
                  <a:schemeClr val="accent1">
                    <a:lumMod val="75000"/>
                  </a:schemeClr>
                </a:solidFill>
                <a:latin typeface="Calibri" pitchFamily="34" charset="0"/>
                <a:cs typeface="Calibri" pitchFamily="34" charset="0"/>
              </a:rPr>
              <a:t>Usual </a:t>
            </a:r>
            <a:r>
              <a:rPr lang="en-IN" sz="1900" dirty="0">
                <a:solidFill>
                  <a:schemeClr val="accent1">
                    <a:lumMod val="75000"/>
                  </a:schemeClr>
                </a:solidFill>
                <a:latin typeface="Calibri" pitchFamily="34" charset="0"/>
                <a:cs typeface="Calibri" pitchFamily="34" charset="0"/>
              </a:rPr>
              <a:t>place of residence</a:t>
            </a:r>
          </a:p>
          <a:p>
            <a:pPr>
              <a:lnSpc>
                <a:spcPct val="150000"/>
              </a:lnSpc>
              <a:defRPr/>
            </a:pPr>
            <a:endParaRPr lang="en-IN" sz="1900" dirty="0">
              <a:solidFill>
                <a:schemeClr val="tx1"/>
              </a:solidFill>
              <a:latin typeface="Calibri" pitchFamily="34" charset="0"/>
              <a:cs typeface="Calibri" pitchFamily="34" charset="0"/>
            </a:endParaRPr>
          </a:p>
          <a:p>
            <a:pPr>
              <a:lnSpc>
                <a:spcPct val="150000"/>
              </a:lnSpc>
              <a:defRPr/>
            </a:pPr>
            <a:endParaRPr lang="en-IN" sz="1900" u="sng" dirty="0">
              <a:solidFill>
                <a:schemeClr val="tx1"/>
              </a:solidFill>
              <a:latin typeface="Calibri" pitchFamily="34" charset="0"/>
              <a:cs typeface="Calibri" pitchFamily="34" charset="0"/>
            </a:endParaRPr>
          </a:p>
          <a:p>
            <a:pPr>
              <a:lnSpc>
                <a:spcPct val="150000"/>
              </a:lnSpc>
              <a:defRPr/>
            </a:pPr>
            <a:endParaRPr lang="en-IN" sz="1900" u="sng" dirty="0" smtClean="0">
              <a:solidFill>
                <a:schemeClr val="tx1"/>
              </a:solidFill>
              <a:latin typeface="Calibri" pitchFamily="34" charset="0"/>
              <a:cs typeface="Calibri" pitchFamily="34" charset="0"/>
            </a:endParaRPr>
          </a:p>
          <a:p>
            <a:pPr>
              <a:lnSpc>
                <a:spcPct val="150000"/>
              </a:lnSpc>
              <a:defRPr/>
            </a:pPr>
            <a:endParaRPr lang="en-IN" sz="1900" dirty="0">
              <a:solidFill>
                <a:schemeClr val="tx1"/>
              </a:solidFill>
              <a:latin typeface="Calibri" pitchFamily="34" charset="0"/>
              <a:cs typeface="Calibri" pitchFamily="34" charset="0"/>
            </a:endParaRPr>
          </a:p>
        </p:txBody>
      </p:sp>
      <p:sp>
        <p:nvSpPr>
          <p:cNvPr id="5" name="Content Placeholder 2"/>
          <p:cNvSpPr txBox="1">
            <a:spLocks/>
          </p:cNvSpPr>
          <p:nvPr/>
        </p:nvSpPr>
        <p:spPr bwMode="auto">
          <a:xfrm>
            <a:off x="0" y="0"/>
            <a:ext cx="12260263" cy="787400"/>
          </a:xfrm>
          <a:prstGeom prst="rect">
            <a:avLst/>
          </a:prstGeom>
          <a:noFill/>
          <a:ln w="9525">
            <a:noFill/>
            <a:miter lim="800000"/>
            <a:headEnd/>
            <a:tailEnd/>
          </a:ln>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buFont typeface="Georgia" pitchFamily="18" charset="0"/>
              <a:buNone/>
              <a:defRPr/>
            </a:pP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Location of Service Provider/ Recipient</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35</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sz="quarter" idx="4294967295"/>
          </p:nvPr>
        </p:nvSpPr>
        <p:spPr>
          <a:xfrm>
            <a:off x="1700975" y="1341439"/>
            <a:ext cx="9463102" cy="3214687"/>
          </a:xfrm>
          <a:prstGeom prst="rect">
            <a:avLst/>
          </a:prstGeom>
        </p:spPr>
        <p:txBody>
          <a:bodyPr/>
          <a:lstStyle/>
          <a:p>
            <a:pPr>
              <a:lnSpc>
                <a:spcPct val="150000"/>
              </a:lnSpc>
              <a:buFont typeface="Georgia" pitchFamily="18" charset="0"/>
              <a:buNone/>
            </a:pPr>
            <a:r>
              <a:rPr lang="en-US" sz="1800" b="1" u="sng" dirty="0" smtClean="0">
                <a:solidFill>
                  <a:schemeClr val="accent1">
                    <a:lumMod val="75000"/>
                  </a:schemeClr>
                </a:solidFill>
                <a:latin typeface="Calibri" pitchFamily="34" charset="0"/>
                <a:cs typeface="Calibri" pitchFamily="34" charset="0"/>
              </a:rPr>
              <a:t>Relevant Factors</a:t>
            </a:r>
            <a:r>
              <a:rPr lang="en-US" sz="1800" dirty="0" smtClean="0">
                <a:solidFill>
                  <a:schemeClr val="accent1">
                    <a:lumMod val="75000"/>
                  </a:schemeClr>
                </a:solidFill>
                <a:latin typeface="Calibri" pitchFamily="34" charset="0"/>
                <a:cs typeface="Calibri" pitchFamily="34" charset="0"/>
              </a:rPr>
              <a:t> :</a:t>
            </a:r>
          </a:p>
          <a:p>
            <a:pPr>
              <a:lnSpc>
                <a:spcPct val="150000"/>
              </a:lnSpc>
              <a:buFont typeface="Wingdings" pitchFamily="2" charset="2"/>
              <a:buChar char="Ø"/>
            </a:pPr>
            <a:r>
              <a:rPr lang="en-US" sz="1800" dirty="0" smtClean="0">
                <a:solidFill>
                  <a:schemeClr val="accent1">
                    <a:lumMod val="75000"/>
                  </a:schemeClr>
                </a:solidFill>
                <a:latin typeface="Calibri" pitchFamily="34" charset="0"/>
                <a:cs typeface="Calibri" pitchFamily="34" charset="0"/>
              </a:rPr>
              <a:t>Destination principle</a:t>
            </a:r>
          </a:p>
          <a:p>
            <a:pPr>
              <a:lnSpc>
                <a:spcPct val="150000"/>
              </a:lnSpc>
              <a:buFont typeface="Wingdings" pitchFamily="2" charset="2"/>
              <a:buChar char="Ø"/>
            </a:pPr>
            <a:r>
              <a:rPr lang="en-US" sz="1800" dirty="0" smtClean="0">
                <a:solidFill>
                  <a:schemeClr val="accent1">
                    <a:lumMod val="75000"/>
                  </a:schemeClr>
                </a:solidFill>
                <a:latin typeface="Calibri" pitchFamily="34" charset="0"/>
                <a:cs typeface="Calibri" pitchFamily="34" charset="0"/>
              </a:rPr>
              <a:t>Different criteria</a:t>
            </a:r>
          </a:p>
          <a:p>
            <a:pPr>
              <a:lnSpc>
                <a:spcPct val="150000"/>
              </a:lnSpc>
              <a:buFont typeface="Wingdings" pitchFamily="2" charset="2"/>
              <a:buChar char="Ø"/>
            </a:pPr>
            <a:r>
              <a:rPr lang="en-US" sz="1800" dirty="0" smtClean="0">
                <a:solidFill>
                  <a:schemeClr val="accent1">
                    <a:lumMod val="75000"/>
                  </a:schemeClr>
                </a:solidFill>
                <a:latin typeface="Calibri" pitchFamily="34" charset="0"/>
                <a:cs typeface="Calibri" pitchFamily="34" charset="0"/>
              </a:rPr>
              <a:t>Different situations in location of supplier/ recipient</a:t>
            </a:r>
            <a:r>
              <a:rPr lang="en-IN" sz="1800" dirty="0" smtClean="0">
                <a:solidFill>
                  <a:schemeClr val="accent1">
                    <a:lumMod val="75000"/>
                  </a:schemeClr>
                </a:solidFill>
                <a:latin typeface="Calibri" pitchFamily="34" charset="0"/>
                <a:cs typeface="Calibri" pitchFamily="34" charset="0"/>
              </a:rPr>
              <a:t> and/ or place of supply</a:t>
            </a:r>
          </a:p>
          <a:p>
            <a:pPr>
              <a:lnSpc>
                <a:spcPct val="150000"/>
              </a:lnSpc>
              <a:buFont typeface="Wingdings" pitchFamily="2" charset="2"/>
              <a:buChar char="Ø"/>
            </a:pPr>
            <a:r>
              <a:rPr lang="en-US" sz="1800" dirty="0" smtClean="0">
                <a:solidFill>
                  <a:schemeClr val="accent1">
                    <a:lumMod val="75000"/>
                  </a:schemeClr>
                </a:solidFill>
                <a:latin typeface="Calibri" pitchFamily="34" charset="0"/>
                <a:cs typeface="Calibri" pitchFamily="34" charset="0"/>
              </a:rPr>
              <a:t> Accordingly, determination of inter-state or intra-state supply</a:t>
            </a:r>
          </a:p>
          <a:p>
            <a:pPr>
              <a:lnSpc>
                <a:spcPct val="150000"/>
              </a:lnSpc>
              <a:buFont typeface="Wingdings" pitchFamily="2" charset="2"/>
              <a:buChar char="Ø"/>
            </a:pPr>
            <a:r>
              <a:rPr lang="en-US" sz="1800" dirty="0" smtClean="0">
                <a:solidFill>
                  <a:schemeClr val="accent1">
                    <a:lumMod val="75000"/>
                  </a:schemeClr>
                </a:solidFill>
                <a:latin typeface="Calibri" pitchFamily="34" charset="0"/>
                <a:cs typeface="Calibri" pitchFamily="34" charset="0"/>
              </a:rPr>
              <a:t> If inter-state, effect of casual trading incase of service supply</a:t>
            </a:r>
          </a:p>
        </p:txBody>
      </p:sp>
      <p:sp>
        <p:nvSpPr>
          <p:cNvPr id="77826" name="Content Placeholder 2"/>
          <p:cNvSpPr txBox="1">
            <a:spLocks/>
          </p:cNvSpPr>
          <p:nvPr/>
        </p:nvSpPr>
        <p:spPr bwMode="auto">
          <a:xfrm>
            <a:off x="0" y="0"/>
            <a:ext cx="12260263" cy="787400"/>
          </a:xfrm>
          <a:prstGeom prst="rect">
            <a:avLst/>
          </a:prstGeom>
          <a:noFill/>
          <a:ln w="9525">
            <a:noFill/>
            <a:miter lim="800000"/>
            <a:headEnd/>
            <a:tailEnd/>
          </a:ln>
        </p:spPr>
        <p:txBody>
          <a:bodyPr/>
          <a:lstStyle/>
          <a:p>
            <a:pPr marL="44450" algn="ctr" eaLnBrk="0" hangingPunct="0">
              <a:spcBef>
                <a:spcPct val="20000"/>
              </a:spcBef>
              <a:spcAft>
                <a:spcPts val="300"/>
              </a:spcAft>
              <a:buClr>
                <a:srgbClr val="C3260C"/>
              </a:buClr>
              <a:buSzPct val="130000"/>
              <a:buFont typeface="Georgia" pitchFamily="18" charset="0"/>
              <a:buNone/>
            </a:pPr>
            <a:r>
              <a:rPr lang="en-IN" sz="2800" b="1" dirty="0">
                <a:solidFill>
                  <a:schemeClr val="accent1">
                    <a:lumMod val="75000"/>
                  </a:schemeClr>
                </a:solidFill>
                <a:latin typeface="Calibri" pitchFamily="34" charset="0"/>
                <a:cs typeface="Calibri" pitchFamily="34" charset="0"/>
              </a:rPr>
              <a:t>Nature of Supply- Inter-State/ Intra-State (</a:t>
            </a:r>
            <a:r>
              <a:rPr lang="en-IN" sz="2800" b="1" dirty="0" err="1">
                <a:solidFill>
                  <a:schemeClr val="accent1">
                    <a:lumMod val="75000"/>
                  </a:schemeClr>
                </a:solidFill>
                <a:latin typeface="Calibri" pitchFamily="34" charset="0"/>
                <a:cs typeface="Calibri" pitchFamily="34" charset="0"/>
              </a:rPr>
              <a:t>Contd</a:t>
            </a:r>
            <a:r>
              <a:rPr lang="en-IN" sz="2800" b="1" dirty="0">
                <a:solidFill>
                  <a:schemeClr val="accent1">
                    <a:lumMod val="75000"/>
                  </a:schemeClr>
                </a:solidFill>
                <a:latin typeface="Calibri" pitchFamily="34" charset="0"/>
                <a:cs typeface="Calibri" pitchFamily="34" charset="0"/>
              </a:rPr>
              <a:t>…)</a:t>
            </a:r>
          </a:p>
        </p:txBody>
      </p:sp>
      <p:pic>
        <p:nvPicPr>
          <p:cNvPr id="77828" name="Picture 4" descr="04.jpg"/>
          <p:cNvPicPr>
            <a:picLocks noChangeAspect="1"/>
          </p:cNvPicPr>
          <p:nvPr/>
        </p:nvPicPr>
        <p:blipFill>
          <a:blip r:embed="rId2"/>
          <a:srcRect/>
          <a:stretch>
            <a:fillRect/>
          </a:stretch>
        </p:blipFill>
        <p:spPr bwMode="auto">
          <a:xfrm>
            <a:off x="7279531" y="4357694"/>
            <a:ext cx="4980732" cy="1928809"/>
          </a:xfrm>
          <a:prstGeom prst="rect">
            <a:avLst/>
          </a:prstGeom>
          <a:noFill/>
          <a:ln w="9525">
            <a:noFill/>
            <a:miter lim="800000"/>
            <a:headEnd/>
            <a:tailEnd/>
          </a:ln>
        </p:spPr>
      </p:pic>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36</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ubtitle 1"/>
          <p:cNvSpPr>
            <a:spLocks noGrp="1"/>
          </p:cNvSpPr>
          <p:nvPr>
            <p:ph type="subTitle" idx="1"/>
          </p:nvPr>
        </p:nvSpPr>
        <p:spPr>
          <a:xfrm>
            <a:off x="1629537" y="1052514"/>
            <a:ext cx="9811248" cy="5183187"/>
          </a:xfrm>
        </p:spPr>
        <p:txBody>
          <a:bodyPr>
            <a:normAutofit/>
          </a:bodyPr>
          <a:lstStyle/>
          <a:p>
            <a:pPr eaLnBrk="1" hangingPunct="1">
              <a:lnSpc>
                <a:spcPct val="150000"/>
              </a:lnSpc>
              <a:defRPr/>
            </a:pPr>
            <a:r>
              <a:rPr lang="en-US" sz="1800" dirty="0" smtClean="0">
                <a:latin typeface="Calibri" pitchFamily="34" charset="0"/>
                <a:cs typeface="Calibri" pitchFamily="34" charset="0"/>
              </a:rPr>
              <a:t> </a:t>
            </a:r>
            <a:r>
              <a:rPr lang="en-US" sz="1800" b="1" dirty="0">
                <a:solidFill>
                  <a:schemeClr val="accent1">
                    <a:lumMod val="75000"/>
                  </a:schemeClr>
                </a:solidFill>
                <a:latin typeface="Calibri" pitchFamily="34" charset="0"/>
                <a:cs typeface="Calibri" pitchFamily="34" charset="0"/>
              </a:rPr>
              <a:t>Defined as per Model Law :</a:t>
            </a:r>
          </a:p>
          <a:p>
            <a:pPr marL="182563" indent="-182563" eaLnBrk="1" hangingPunct="1">
              <a:lnSpc>
                <a:spcPct val="150000"/>
              </a:lnSpc>
              <a:tabLst>
                <a:tab pos="0" algn="l"/>
              </a:tabLst>
              <a:defRPr/>
            </a:pPr>
            <a:r>
              <a:rPr lang="en-US" sz="1800" b="1" dirty="0" smtClean="0">
                <a:solidFill>
                  <a:schemeClr val="accent1">
                    <a:lumMod val="75000"/>
                  </a:schemeClr>
                </a:solidFill>
                <a:latin typeface="Calibri" pitchFamily="34" charset="0"/>
                <a:cs typeface="Calibri" pitchFamily="34" charset="0"/>
              </a:rPr>
              <a:t> “</a:t>
            </a:r>
            <a:r>
              <a:rPr lang="en-US" sz="1800" i="1" dirty="0">
                <a:solidFill>
                  <a:schemeClr val="accent1">
                    <a:lumMod val="75000"/>
                  </a:schemeClr>
                </a:solidFill>
                <a:latin typeface="Calibri" pitchFamily="34" charset="0"/>
                <a:cs typeface="Calibri" pitchFamily="34" charset="0"/>
              </a:rPr>
              <a:t>Taxable Person means a person who carries on any business at any place in  India </a:t>
            </a:r>
            <a:r>
              <a:rPr lang="en-US" sz="1800" i="1" dirty="0" smtClean="0">
                <a:solidFill>
                  <a:schemeClr val="accent1">
                    <a:lumMod val="75000"/>
                  </a:schemeClr>
                </a:solidFill>
                <a:latin typeface="Calibri" pitchFamily="34" charset="0"/>
                <a:cs typeface="Calibri" pitchFamily="34" charset="0"/>
              </a:rPr>
              <a:t>  /</a:t>
            </a:r>
            <a:r>
              <a:rPr lang="en-US" sz="1800" i="1" dirty="0">
                <a:solidFill>
                  <a:schemeClr val="accent1">
                    <a:lumMod val="75000"/>
                  </a:schemeClr>
                </a:solidFill>
                <a:latin typeface="Calibri" pitchFamily="34" charset="0"/>
                <a:cs typeface="Calibri" pitchFamily="34" charset="0"/>
              </a:rPr>
              <a:t>State of ____ and who is registered or required to be registered under Schedule III of this Act for payment of tax</a:t>
            </a:r>
            <a:r>
              <a:rPr lang="en-US" sz="1800" b="1" dirty="0" smtClean="0">
                <a:solidFill>
                  <a:schemeClr val="accent1">
                    <a:lumMod val="75000"/>
                  </a:schemeClr>
                </a:solidFill>
                <a:latin typeface="Calibri" pitchFamily="34" charset="0"/>
                <a:cs typeface="Calibri" pitchFamily="34" charset="0"/>
              </a:rPr>
              <a:t>”</a:t>
            </a:r>
          </a:p>
          <a:p>
            <a:pPr marL="182563" indent="-182563" eaLnBrk="1" hangingPunct="1">
              <a:lnSpc>
                <a:spcPct val="150000"/>
              </a:lnSpc>
              <a:tabLst>
                <a:tab pos="0" algn="l"/>
              </a:tabLst>
              <a:defRPr/>
            </a:pPr>
            <a:r>
              <a:rPr lang="en-US" sz="1800" b="1" dirty="0" smtClean="0">
                <a:solidFill>
                  <a:schemeClr val="accent1">
                    <a:lumMod val="75000"/>
                  </a:schemeClr>
                </a:solidFill>
                <a:latin typeface="Calibri" pitchFamily="34" charset="0"/>
                <a:cs typeface="Calibri" pitchFamily="34" charset="0"/>
              </a:rPr>
              <a:t>Taxable person shall include the following :</a:t>
            </a:r>
          </a:p>
          <a:p>
            <a:pPr marL="342900" indent="-342900" eaLnBrk="1" hangingPunct="1">
              <a:lnSpc>
                <a:spcPct val="150000"/>
              </a:lnSpc>
              <a:buFont typeface="Wingdings" panose="05000000000000000000" pitchFamily="2" charset="2"/>
              <a:buChar char="Ø"/>
              <a:tabLst>
                <a:tab pos="0" algn="l"/>
              </a:tabLst>
              <a:defRPr/>
            </a:pPr>
            <a:r>
              <a:rPr lang="en-US" sz="1800" dirty="0">
                <a:solidFill>
                  <a:schemeClr val="accent1">
                    <a:lumMod val="75000"/>
                  </a:schemeClr>
                </a:solidFill>
                <a:latin typeface="Calibri" pitchFamily="34" charset="0"/>
                <a:cs typeface="Calibri" pitchFamily="34" charset="0"/>
              </a:rPr>
              <a:t>all types of persons carrying on business activities, i.e. manufacturers, job- workers, traders, importers, exporters, all types of service providers, </a:t>
            </a:r>
            <a:r>
              <a:rPr lang="en-US" sz="1800" dirty="0" smtClean="0">
                <a:solidFill>
                  <a:schemeClr val="accent1">
                    <a:lumMod val="75000"/>
                  </a:schemeClr>
                </a:solidFill>
                <a:latin typeface="Calibri" pitchFamily="34" charset="0"/>
                <a:cs typeface="Calibri" pitchFamily="34" charset="0"/>
              </a:rPr>
              <a:t>etc.</a:t>
            </a:r>
            <a:endParaRPr lang="en-US" sz="1800" b="1" dirty="0">
              <a:solidFill>
                <a:schemeClr val="accent1">
                  <a:lumMod val="75000"/>
                </a:schemeClr>
              </a:solidFill>
              <a:latin typeface="Calibri" pitchFamily="34" charset="0"/>
              <a:cs typeface="Calibri" pitchFamily="34" charset="0"/>
            </a:endParaRPr>
          </a:p>
          <a:p>
            <a:pPr marL="342900" indent="-342900" eaLnBrk="1" hangingPunct="1">
              <a:lnSpc>
                <a:spcPct val="150000"/>
              </a:lnSpc>
              <a:buFont typeface="Wingdings" panose="05000000000000000000" pitchFamily="2" charset="2"/>
              <a:buChar char="Ø"/>
              <a:tabLst>
                <a:tab pos="0" algn="l"/>
              </a:tabLst>
              <a:defRPr/>
            </a:pPr>
            <a:r>
              <a:rPr lang="en-US" sz="1800" dirty="0" smtClean="0">
                <a:solidFill>
                  <a:schemeClr val="accent1">
                    <a:lumMod val="75000"/>
                  </a:schemeClr>
                </a:solidFill>
                <a:latin typeface="Calibri" pitchFamily="34" charset="0"/>
                <a:cs typeface="Calibri" pitchFamily="34" charset="0"/>
              </a:rPr>
              <a:t>The </a:t>
            </a:r>
            <a:r>
              <a:rPr lang="en-US" sz="1800" b="1" dirty="0">
                <a:solidFill>
                  <a:schemeClr val="accent1">
                    <a:lumMod val="75000"/>
                  </a:schemeClr>
                </a:solidFill>
                <a:latin typeface="Calibri" pitchFamily="34" charset="0"/>
                <a:cs typeface="Calibri" pitchFamily="34" charset="0"/>
              </a:rPr>
              <a:t>Central Government</a:t>
            </a:r>
            <a:r>
              <a:rPr lang="en-US" sz="1800" dirty="0">
                <a:solidFill>
                  <a:schemeClr val="accent1">
                    <a:lumMod val="75000"/>
                  </a:schemeClr>
                </a:solidFill>
                <a:latin typeface="Calibri" pitchFamily="34" charset="0"/>
                <a:cs typeface="Calibri" pitchFamily="34" charset="0"/>
              </a:rPr>
              <a:t>, a </a:t>
            </a:r>
            <a:r>
              <a:rPr lang="en-US" sz="1800" b="1" dirty="0">
                <a:solidFill>
                  <a:schemeClr val="accent1">
                    <a:lumMod val="75000"/>
                  </a:schemeClr>
                </a:solidFill>
                <a:latin typeface="Calibri" pitchFamily="34" charset="0"/>
                <a:cs typeface="Calibri" pitchFamily="34" charset="0"/>
              </a:rPr>
              <a:t>State Government </a:t>
            </a:r>
            <a:r>
              <a:rPr lang="en-US" sz="1800" dirty="0">
                <a:solidFill>
                  <a:schemeClr val="accent1">
                    <a:lumMod val="75000"/>
                  </a:schemeClr>
                </a:solidFill>
                <a:latin typeface="Calibri" pitchFamily="34" charset="0"/>
                <a:cs typeface="Calibri" pitchFamily="34" charset="0"/>
              </a:rPr>
              <a:t>or any </a:t>
            </a:r>
            <a:r>
              <a:rPr lang="en-US" sz="1800" b="1" dirty="0">
                <a:solidFill>
                  <a:schemeClr val="accent1">
                    <a:lumMod val="75000"/>
                  </a:schemeClr>
                </a:solidFill>
                <a:latin typeface="Calibri" pitchFamily="34" charset="0"/>
                <a:cs typeface="Calibri" pitchFamily="34" charset="0"/>
              </a:rPr>
              <a:t>local authority </a:t>
            </a:r>
            <a:endParaRPr lang="en-US" sz="1800" b="1" dirty="0" smtClean="0">
              <a:solidFill>
                <a:schemeClr val="accent1">
                  <a:lumMod val="75000"/>
                </a:schemeClr>
              </a:solidFill>
              <a:latin typeface="Calibri" pitchFamily="34" charset="0"/>
              <a:cs typeface="Calibri" pitchFamily="34" charset="0"/>
            </a:endParaRPr>
          </a:p>
          <a:p>
            <a:pPr marL="342900" indent="-342900" eaLnBrk="1" hangingPunct="1">
              <a:lnSpc>
                <a:spcPct val="150000"/>
              </a:lnSpc>
              <a:buFont typeface="Wingdings" panose="05000000000000000000" pitchFamily="2" charset="2"/>
              <a:buChar char="Ø"/>
              <a:tabLst>
                <a:tab pos="0" algn="l"/>
              </a:tabLst>
              <a:defRPr/>
            </a:pPr>
            <a:r>
              <a:rPr lang="en-US" sz="1800" dirty="0" smtClean="0">
                <a:solidFill>
                  <a:schemeClr val="accent1">
                    <a:lumMod val="75000"/>
                  </a:schemeClr>
                </a:solidFill>
                <a:latin typeface="Calibri" pitchFamily="34" charset="0"/>
                <a:cs typeface="Calibri" pitchFamily="34" charset="0"/>
              </a:rPr>
              <a:t>All </a:t>
            </a:r>
            <a:r>
              <a:rPr lang="en-US" sz="1800" b="1" dirty="0" smtClean="0">
                <a:solidFill>
                  <a:schemeClr val="accent1">
                    <a:lumMod val="75000"/>
                  </a:schemeClr>
                </a:solidFill>
                <a:latin typeface="Calibri" pitchFamily="34" charset="0"/>
                <a:cs typeface="Calibri" pitchFamily="34" charset="0"/>
              </a:rPr>
              <a:t>branches of a company </a:t>
            </a:r>
            <a:r>
              <a:rPr lang="en-US" sz="1800" dirty="0" smtClean="0">
                <a:solidFill>
                  <a:schemeClr val="accent1">
                    <a:lumMod val="75000"/>
                  </a:schemeClr>
                </a:solidFill>
                <a:latin typeface="Calibri" pitchFamily="34" charset="0"/>
                <a:cs typeface="Calibri" pitchFamily="34" charset="0"/>
              </a:rPr>
              <a:t>situated in different states </a:t>
            </a:r>
            <a:r>
              <a:rPr lang="en-US" sz="1800" dirty="0">
                <a:solidFill>
                  <a:schemeClr val="accent1">
                    <a:lumMod val="75000"/>
                  </a:schemeClr>
                </a:solidFill>
                <a:latin typeface="Calibri" pitchFamily="34" charset="0"/>
                <a:cs typeface="Calibri" pitchFamily="34" charset="0"/>
              </a:rPr>
              <a:t>will be considered as taxable entities under each of the jurisdictions of State Governments concerned. </a:t>
            </a:r>
          </a:p>
          <a:p>
            <a:pPr marL="342900" lvl="2" indent="-342900" algn="l" eaLnBrk="1" hangingPunct="1">
              <a:lnSpc>
                <a:spcPct val="160000"/>
              </a:lnSpc>
              <a:buFont typeface="Wingdings" pitchFamily="2" charset="2"/>
              <a:buChar char="Ø"/>
              <a:defRPr/>
            </a:pPr>
            <a:endParaRPr lang="en-US" sz="1800" dirty="0" smtClean="0">
              <a:solidFill>
                <a:srgbClr val="003300"/>
              </a:solidFill>
              <a:latin typeface="Calibri" pitchFamily="34" charset="0"/>
              <a:cs typeface="Calibri" pitchFamily="34" charset="0"/>
            </a:endParaRPr>
          </a:p>
          <a:p>
            <a:pPr eaLnBrk="1" hangingPunct="1">
              <a:defRPr/>
            </a:pPr>
            <a:endParaRPr lang="en-US" sz="1800" dirty="0" smtClean="0">
              <a:latin typeface="Calibri" pitchFamily="34" charset="0"/>
              <a:cs typeface="Calibri" pitchFamily="34" charset="0"/>
            </a:endParaRPr>
          </a:p>
        </p:txBody>
      </p:sp>
      <p:sp>
        <p:nvSpPr>
          <p:cNvPr id="5" name="Title 1"/>
          <p:cNvSpPr txBox="1">
            <a:spLocks/>
          </p:cNvSpPr>
          <p:nvPr/>
        </p:nvSpPr>
        <p:spPr>
          <a:xfrm>
            <a:off x="0" y="0"/>
            <a:ext cx="12260263" cy="692696"/>
          </a:xfrm>
          <a:prstGeom prst="rect">
            <a:avLst/>
          </a:prstGeom>
        </p:spPr>
        <p:txBody>
          <a:bodyPr anchor="ctr">
            <a:scene3d>
              <a:camera prst="orthographicFront"/>
              <a:lightRig rig="soft" dir="t"/>
            </a:scene3d>
            <a:sp3d prstMaterial="softEdge">
              <a:bevelT w="25400" h="25400"/>
            </a:sp3d>
          </a:bodyPr>
          <a:lstStyle/>
          <a:p>
            <a:pPr algn="ctr">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Taxable Persons/ Entities under GST</a:t>
            </a:r>
          </a:p>
        </p:txBody>
      </p:sp>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6" name="TextBox 5"/>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37</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720" y="333376"/>
            <a:ext cx="11391828" cy="523220"/>
          </a:xfrm>
          <a:prstGeom prst="rect">
            <a:avLst/>
          </a:prstGeom>
        </p:spPr>
        <p:txBody>
          <a:bodyPr>
            <a:spAutoFit/>
          </a:bodyPr>
          <a:lstStyle/>
          <a:p>
            <a:pPr algn="ctr">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Value of Taxable goods/ and or services</a:t>
            </a:r>
          </a:p>
        </p:txBody>
      </p:sp>
      <p:sp>
        <p:nvSpPr>
          <p:cNvPr id="7" name="Subtitle 1"/>
          <p:cNvSpPr txBox="1">
            <a:spLocks/>
          </p:cNvSpPr>
          <p:nvPr/>
        </p:nvSpPr>
        <p:spPr>
          <a:xfrm>
            <a:off x="359720" y="571501"/>
            <a:ext cx="11391828" cy="4608513"/>
          </a:xfrm>
          <a:prstGeom prst="rect">
            <a:avLst/>
          </a:prstGeom>
        </p:spPr>
        <p:txBody>
          <a:bodyPr>
            <a:normAutofit/>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lvl="2" indent="0" eaLnBrk="1" fontAlgn="auto" hangingPunct="1">
              <a:lnSpc>
                <a:spcPct val="180000"/>
              </a:lnSpc>
              <a:buClr>
                <a:schemeClr val="accent6">
                  <a:lumMod val="75000"/>
                </a:schemeClr>
              </a:buClr>
              <a:buFont typeface="Georgia" pitchFamily="18" charset="0"/>
              <a:buNone/>
              <a:defRPr/>
            </a:pPr>
            <a:endParaRPr lang="en-IN" sz="2400" dirty="0" smtClean="0">
              <a:solidFill>
                <a:srgbClr val="003300"/>
              </a:solidFill>
              <a:latin typeface="Times New Roman" panose="02020603050405020304" pitchFamily="18" charset="0"/>
              <a:cs typeface="Times New Roman" panose="02020603050405020304" pitchFamily="18" charset="0"/>
            </a:endParaRPr>
          </a:p>
          <a:p>
            <a:pPr eaLnBrk="1" fontAlgn="auto" hangingPunct="1">
              <a:buClr>
                <a:schemeClr val="accent6">
                  <a:lumMod val="75000"/>
                </a:schemeClr>
              </a:buClr>
              <a:defRPr/>
            </a:pPr>
            <a:endParaRPr lang="en-IN" dirty="0"/>
          </a:p>
        </p:txBody>
      </p:sp>
      <p:sp>
        <p:nvSpPr>
          <p:cNvPr id="8" name="TextBox 7"/>
          <p:cNvSpPr txBox="1"/>
          <p:nvPr/>
        </p:nvSpPr>
        <p:spPr>
          <a:xfrm>
            <a:off x="1486661" y="642938"/>
            <a:ext cx="10049906" cy="4619854"/>
          </a:xfrm>
          <a:prstGeom prst="rect">
            <a:avLst/>
          </a:prstGeom>
          <a:noFill/>
        </p:spPr>
        <p:txBody>
          <a:bodyPr wrap="square">
            <a:spAutoFit/>
          </a:bodyPr>
          <a:lstStyle/>
          <a:p>
            <a:pPr>
              <a:lnSpc>
                <a:spcPct val="150000"/>
              </a:lnSpc>
              <a:defRPr/>
            </a:pPr>
            <a:r>
              <a:rPr lang="en-IN" dirty="0">
                <a:solidFill>
                  <a:schemeClr val="accent1">
                    <a:lumMod val="75000"/>
                  </a:schemeClr>
                </a:solidFill>
                <a:latin typeface="Calibri" pitchFamily="34" charset="0"/>
                <a:cs typeface="Calibri" pitchFamily="34" charset="0"/>
              </a:rPr>
              <a:t> </a:t>
            </a:r>
          </a:p>
          <a:p>
            <a:pPr>
              <a:lnSpc>
                <a:spcPct val="150000"/>
              </a:lnSpc>
              <a:defRPr/>
            </a:pPr>
            <a:r>
              <a:rPr lang="en-IN" b="1" u="sng" dirty="0">
                <a:solidFill>
                  <a:schemeClr val="accent1">
                    <a:lumMod val="75000"/>
                  </a:schemeClr>
                </a:solidFill>
                <a:latin typeface="Calibri" pitchFamily="34" charset="0"/>
                <a:cs typeface="Calibri" pitchFamily="34" charset="0"/>
              </a:rPr>
              <a:t>Methods of determination of value </a:t>
            </a:r>
            <a:r>
              <a:rPr lang="en-IN" dirty="0">
                <a:solidFill>
                  <a:schemeClr val="accent1">
                    <a:lumMod val="75000"/>
                  </a:schemeClr>
                </a:solidFill>
                <a:latin typeface="Calibri" pitchFamily="34" charset="0"/>
                <a:cs typeface="Calibri" pitchFamily="34" charset="0"/>
              </a:rPr>
              <a:t>:</a:t>
            </a:r>
          </a:p>
          <a:p>
            <a:pPr marL="450850">
              <a:lnSpc>
                <a:spcPct val="150000"/>
              </a:lnSpc>
              <a:buFont typeface="+mj-lt"/>
              <a:buAutoNum type="alphaLcParenR"/>
              <a:defRPr/>
            </a:pPr>
            <a:r>
              <a:rPr lang="en-IN" dirty="0">
                <a:solidFill>
                  <a:schemeClr val="accent1">
                    <a:lumMod val="75000"/>
                  </a:schemeClr>
                </a:solidFill>
                <a:latin typeface="Calibri" pitchFamily="34" charset="0"/>
                <a:cs typeface="Calibri" pitchFamily="34" charset="0"/>
              </a:rPr>
              <a:t> Value shall be the </a:t>
            </a:r>
            <a:r>
              <a:rPr lang="en-IN" b="1" dirty="0">
                <a:solidFill>
                  <a:schemeClr val="accent1">
                    <a:lumMod val="75000"/>
                  </a:schemeClr>
                </a:solidFill>
                <a:latin typeface="Calibri" pitchFamily="34" charset="0"/>
                <a:cs typeface="Calibri" pitchFamily="34" charset="0"/>
              </a:rPr>
              <a:t>transaction value</a:t>
            </a:r>
            <a:r>
              <a:rPr lang="en-IN" dirty="0">
                <a:solidFill>
                  <a:schemeClr val="accent1">
                    <a:lumMod val="75000"/>
                  </a:schemeClr>
                </a:solidFill>
                <a:latin typeface="Calibri" pitchFamily="34" charset="0"/>
                <a:cs typeface="Calibri" pitchFamily="34" charset="0"/>
              </a:rPr>
              <a:t>.</a:t>
            </a:r>
          </a:p>
          <a:p>
            <a:pPr marL="736600" indent="-285750">
              <a:lnSpc>
                <a:spcPct val="150000"/>
              </a:lnSpc>
              <a:buFont typeface="Wingdings" panose="05000000000000000000" pitchFamily="2" charset="2"/>
              <a:buChar char="Ø"/>
              <a:defRPr/>
            </a:pPr>
            <a:r>
              <a:rPr lang="en-IN" dirty="0">
                <a:solidFill>
                  <a:schemeClr val="accent1">
                    <a:lumMod val="75000"/>
                  </a:schemeClr>
                </a:solidFill>
                <a:latin typeface="Calibri" pitchFamily="34" charset="0"/>
                <a:cs typeface="Calibri" pitchFamily="34" charset="0"/>
              </a:rPr>
              <a:t> </a:t>
            </a:r>
            <a:r>
              <a:rPr lang="en-IN" b="1" dirty="0">
                <a:solidFill>
                  <a:schemeClr val="accent1">
                    <a:lumMod val="75000"/>
                  </a:schemeClr>
                </a:solidFill>
                <a:latin typeface="Calibri" pitchFamily="34" charset="0"/>
                <a:cs typeface="Calibri" pitchFamily="34" charset="0"/>
              </a:rPr>
              <a:t>Transaction value </a:t>
            </a:r>
            <a:r>
              <a:rPr lang="en-IN" dirty="0">
                <a:solidFill>
                  <a:schemeClr val="accent1">
                    <a:lumMod val="75000"/>
                  </a:schemeClr>
                </a:solidFill>
                <a:latin typeface="Calibri" pitchFamily="34" charset="0"/>
                <a:cs typeface="Calibri" pitchFamily="34" charset="0"/>
              </a:rPr>
              <a:t>is the price actually paid or payable for the said supply where the supplier and recipient are not related &amp; price is the sole consideration</a:t>
            </a:r>
          </a:p>
          <a:p>
            <a:pPr marL="736600" indent="-285750">
              <a:lnSpc>
                <a:spcPct val="150000"/>
              </a:lnSpc>
              <a:buFont typeface="Wingdings" panose="05000000000000000000" pitchFamily="2" charset="2"/>
              <a:buChar char="Ø"/>
              <a:defRPr/>
            </a:pPr>
            <a:r>
              <a:rPr lang="en-IN" dirty="0">
                <a:solidFill>
                  <a:schemeClr val="accent1">
                    <a:lumMod val="75000"/>
                  </a:schemeClr>
                </a:solidFill>
                <a:latin typeface="Calibri" pitchFamily="34" charset="0"/>
                <a:cs typeface="Calibri" pitchFamily="34" charset="0"/>
              </a:rPr>
              <a:t>Transaction value shall be the value determined in monetary </a:t>
            </a:r>
            <a:r>
              <a:rPr lang="en-IN" dirty="0" smtClean="0">
                <a:solidFill>
                  <a:schemeClr val="accent1">
                    <a:lumMod val="75000"/>
                  </a:schemeClr>
                </a:solidFill>
                <a:latin typeface="Calibri" pitchFamily="34" charset="0"/>
                <a:cs typeface="Calibri" pitchFamily="34" charset="0"/>
              </a:rPr>
              <a:t>terms</a:t>
            </a:r>
          </a:p>
          <a:p>
            <a:pPr marL="736600" indent="-285750">
              <a:lnSpc>
                <a:spcPct val="150000"/>
              </a:lnSpc>
              <a:buFont typeface="Wingdings" panose="05000000000000000000" pitchFamily="2" charset="2"/>
              <a:buChar char="Ø"/>
              <a:defRPr/>
            </a:pPr>
            <a:endParaRPr lang="en-IN" dirty="0">
              <a:solidFill>
                <a:schemeClr val="accent1">
                  <a:lumMod val="75000"/>
                </a:schemeClr>
              </a:solidFill>
              <a:latin typeface="Calibri" pitchFamily="34" charset="0"/>
              <a:cs typeface="Calibri" pitchFamily="34" charset="0"/>
            </a:endParaRPr>
          </a:p>
          <a:p>
            <a:pPr marL="450850">
              <a:lnSpc>
                <a:spcPct val="150000"/>
              </a:lnSpc>
              <a:defRPr/>
            </a:pPr>
            <a:r>
              <a:rPr lang="en-IN" dirty="0">
                <a:solidFill>
                  <a:schemeClr val="accent1">
                    <a:lumMod val="75000"/>
                  </a:schemeClr>
                </a:solidFill>
                <a:latin typeface="Calibri" pitchFamily="34" charset="0"/>
                <a:cs typeface="Calibri" pitchFamily="34" charset="0"/>
              </a:rPr>
              <a:t>b) Where goods are transferred from –</a:t>
            </a:r>
          </a:p>
          <a:p>
            <a:pPr marL="450850">
              <a:lnSpc>
                <a:spcPct val="150000"/>
              </a:lnSpc>
              <a:defRPr/>
            </a:pPr>
            <a:r>
              <a:rPr lang="en-IN" dirty="0">
                <a:solidFill>
                  <a:schemeClr val="accent1">
                    <a:lumMod val="75000"/>
                  </a:schemeClr>
                </a:solidFill>
                <a:latin typeface="Calibri" pitchFamily="34" charset="0"/>
                <a:cs typeface="Calibri" pitchFamily="34" charset="0"/>
              </a:rPr>
              <a:t>     - one place of business to another place of the same business</a:t>
            </a:r>
          </a:p>
          <a:p>
            <a:pPr marL="450850">
              <a:lnSpc>
                <a:spcPct val="150000"/>
              </a:lnSpc>
              <a:defRPr/>
            </a:pPr>
            <a:r>
              <a:rPr lang="en-IN" dirty="0">
                <a:solidFill>
                  <a:schemeClr val="accent1">
                    <a:lumMod val="75000"/>
                  </a:schemeClr>
                </a:solidFill>
                <a:latin typeface="Calibri" pitchFamily="34" charset="0"/>
                <a:cs typeface="Calibri" pitchFamily="34" charset="0"/>
              </a:rPr>
              <a:t>     - principal to agent or vice versa</a:t>
            </a:r>
          </a:p>
          <a:p>
            <a:pPr marL="450850">
              <a:lnSpc>
                <a:spcPct val="150000"/>
              </a:lnSpc>
              <a:defRPr/>
            </a:pPr>
            <a:r>
              <a:rPr lang="en-IN" dirty="0">
                <a:solidFill>
                  <a:schemeClr val="accent1">
                    <a:lumMod val="75000"/>
                  </a:schemeClr>
                </a:solidFill>
                <a:latin typeface="Calibri" pitchFamily="34" charset="0"/>
                <a:cs typeface="Calibri" pitchFamily="34" charset="0"/>
              </a:rPr>
              <a:t>    the value of such supply shall be </a:t>
            </a:r>
            <a:r>
              <a:rPr lang="en-IN" b="1" dirty="0">
                <a:solidFill>
                  <a:schemeClr val="accent1">
                    <a:lumMod val="75000"/>
                  </a:schemeClr>
                </a:solidFill>
                <a:latin typeface="Calibri" pitchFamily="34" charset="0"/>
                <a:cs typeface="Calibri" pitchFamily="34" charset="0"/>
              </a:rPr>
              <a:t>transaction value</a:t>
            </a:r>
            <a:r>
              <a:rPr lang="en-IN" dirty="0">
                <a:solidFill>
                  <a:schemeClr val="accent1">
                    <a:lumMod val="75000"/>
                  </a:schemeClr>
                </a:solidFill>
                <a:latin typeface="Calibri" pitchFamily="34" charset="0"/>
                <a:cs typeface="Calibri" pitchFamily="34" charset="0"/>
              </a:rPr>
              <a:t>.</a:t>
            </a:r>
          </a:p>
        </p:txBody>
      </p:sp>
      <p:pic>
        <p:nvPicPr>
          <p:cNvPr id="111621" name="Picture 8" descr="02.jpg"/>
          <p:cNvPicPr>
            <a:picLocks noChangeAspect="1"/>
          </p:cNvPicPr>
          <p:nvPr/>
        </p:nvPicPr>
        <p:blipFill>
          <a:blip r:embed="rId2"/>
          <a:srcRect/>
          <a:stretch>
            <a:fillRect/>
          </a:stretch>
        </p:blipFill>
        <p:spPr bwMode="auto">
          <a:xfrm>
            <a:off x="7130263" y="3714752"/>
            <a:ext cx="4884949" cy="1857375"/>
          </a:xfrm>
          <a:prstGeom prst="rect">
            <a:avLst/>
          </a:prstGeom>
          <a:noFill/>
          <a:ln w="9525">
            <a:noFill/>
            <a:miter lim="800000"/>
            <a:headEnd/>
            <a:tailEnd/>
          </a:ln>
        </p:spPr>
      </p:pic>
      <p:sp>
        <p:nvSpPr>
          <p:cNvPr id="9" name="Rectangle 8"/>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11" name="TextBox 10"/>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38</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720" y="333376"/>
            <a:ext cx="11391828" cy="523220"/>
          </a:xfrm>
          <a:prstGeom prst="rect">
            <a:avLst/>
          </a:prstGeom>
        </p:spPr>
        <p:txBody>
          <a:bodyPr>
            <a:spAutoFit/>
          </a:bodyPr>
          <a:lstStyle/>
          <a:p>
            <a:pPr algn="ctr">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Value of Taxable goods/ and or services</a:t>
            </a:r>
          </a:p>
        </p:txBody>
      </p:sp>
      <p:sp>
        <p:nvSpPr>
          <p:cNvPr id="112642" name="TextBox 4"/>
          <p:cNvSpPr txBox="1">
            <a:spLocks noChangeArrowheads="1"/>
          </p:cNvSpPr>
          <p:nvPr/>
        </p:nvSpPr>
        <p:spPr bwMode="auto">
          <a:xfrm>
            <a:off x="1558099" y="857232"/>
            <a:ext cx="9978468" cy="5078313"/>
          </a:xfrm>
          <a:prstGeom prst="rect">
            <a:avLst/>
          </a:prstGeom>
          <a:noFill/>
          <a:ln w="9525">
            <a:noFill/>
            <a:miter lim="800000"/>
            <a:headEnd/>
            <a:tailEnd/>
          </a:ln>
        </p:spPr>
        <p:txBody>
          <a:bodyPr wrap="square">
            <a:spAutoFit/>
          </a:bodyPr>
          <a:lstStyle/>
          <a:p>
            <a:pPr>
              <a:lnSpc>
                <a:spcPct val="150000"/>
              </a:lnSpc>
            </a:pPr>
            <a:endParaRPr lang="en-IN" dirty="0">
              <a:solidFill>
                <a:schemeClr val="accent1">
                  <a:lumMod val="75000"/>
                </a:schemeClr>
              </a:solidFill>
              <a:latin typeface="Calibri" pitchFamily="34" charset="0"/>
              <a:cs typeface="Calibri" pitchFamily="34" charset="0"/>
            </a:endParaRPr>
          </a:p>
          <a:p>
            <a:pPr>
              <a:lnSpc>
                <a:spcPct val="150000"/>
              </a:lnSpc>
            </a:pPr>
            <a:r>
              <a:rPr lang="en-IN" dirty="0">
                <a:solidFill>
                  <a:schemeClr val="accent1">
                    <a:lumMod val="75000"/>
                  </a:schemeClr>
                </a:solidFill>
                <a:latin typeface="Calibri" pitchFamily="34" charset="0"/>
                <a:cs typeface="Calibri" pitchFamily="34" charset="0"/>
              </a:rPr>
              <a:t>   c) Where value of a supply cannot be determined under the above rule, value shall be  determined on the basis of –</a:t>
            </a:r>
          </a:p>
          <a:p>
            <a:pPr>
              <a:lnSpc>
                <a:spcPct val="150000"/>
              </a:lnSpc>
            </a:pPr>
            <a:r>
              <a:rPr lang="en-IN" dirty="0">
                <a:solidFill>
                  <a:schemeClr val="accent1">
                    <a:lumMod val="75000"/>
                  </a:schemeClr>
                </a:solidFill>
                <a:latin typeface="Calibri" pitchFamily="34" charset="0"/>
                <a:cs typeface="Calibri" pitchFamily="34" charset="0"/>
              </a:rPr>
              <a:t>        - Value of supply by comparison (Comparable Uncontrolled Price method)</a:t>
            </a:r>
          </a:p>
          <a:p>
            <a:pPr>
              <a:lnSpc>
                <a:spcPct val="150000"/>
              </a:lnSpc>
            </a:pPr>
            <a:r>
              <a:rPr lang="en-IN" dirty="0">
                <a:solidFill>
                  <a:schemeClr val="accent1">
                    <a:lumMod val="75000"/>
                  </a:schemeClr>
                </a:solidFill>
                <a:latin typeface="Calibri" pitchFamily="34" charset="0"/>
                <a:cs typeface="Calibri" pitchFamily="34" charset="0"/>
              </a:rPr>
              <a:t>        - Computed value method (Cost plus method)</a:t>
            </a:r>
          </a:p>
          <a:p>
            <a:pPr>
              <a:lnSpc>
                <a:spcPct val="150000"/>
              </a:lnSpc>
            </a:pPr>
            <a:r>
              <a:rPr lang="en-IN" dirty="0">
                <a:solidFill>
                  <a:schemeClr val="accent1">
                    <a:lumMod val="75000"/>
                  </a:schemeClr>
                </a:solidFill>
                <a:latin typeface="Calibri" pitchFamily="34" charset="0"/>
                <a:cs typeface="Calibri" pitchFamily="34" charset="0"/>
              </a:rPr>
              <a:t>        - Residual method (Reasonable means having regard to Rules)</a:t>
            </a:r>
          </a:p>
          <a:p>
            <a:pPr>
              <a:lnSpc>
                <a:spcPct val="150000"/>
              </a:lnSpc>
            </a:pPr>
            <a:endParaRPr lang="en-IN" dirty="0">
              <a:solidFill>
                <a:schemeClr val="accent1">
                  <a:lumMod val="75000"/>
                </a:schemeClr>
              </a:solidFill>
              <a:latin typeface="Calibri" pitchFamily="34" charset="0"/>
              <a:cs typeface="Calibri" pitchFamily="34" charset="0"/>
            </a:endParaRPr>
          </a:p>
          <a:p>
            <a:pPr>
              <a:lnSpc>
                <a:spcPct val="150000"/>
              </a:lnSpc>
            </a:pPr>
            <a:r>
              <a:rPr lang="en-IN" b="1" dirty="0">
                <a:solidFill>
                  <a:schemeClr val="accent1">
                    <a:lumMod val="75000"/>
                  </a:schemeClr>
                </a:solidFill>
                <a:latin typeface="Calibri" pitchFamily="34" charset="0"/>
                <a:cs typeface="Calibri" pitchFamily="34" charset="0"/>
              </a:rPr>
              <a:t>   d) </a:t>
            </a:r>
            <a:r>
              <a:rPr lang="en-IN" b="1" u="sng" dirty="0">
                <a:solidFill>
                  <a:schemeClr val="accent1">
                    <a:lumMod val="75000"/>
                  </a:schemeClr>
                </a:solidFill>
                <a:latin typeface="Calibri" pitchFamily="34" charset="0"/>
                <a:cs typeface="Calibri" pitchFamily="34" charset="0"/>
              </a:rPr>
              <a:t>Valuation in certain cases</a:t>
            </a:r>
            <a:r>
              <a:rPr lang="en-IN" b="1" dirty="0">
                <a:solidFill>
                  <a:schemeClr val="accent1">
                    <a:lumMod val="75000"/>
                  </a:schemeClr>
                </a:solidFill>
                <a:latin typeface="Calibri" pitchFamily="34" charset="0"/>
                <a:cs typeface="Calibri" pitchFamily="34" charset="0"/>
              </a:rPr>
              <a:t>  :</a:t>
            </a:r>
          </a:p>
          <a:p>
            <a:pPr>
              <a:lnSpc>
                <a:spcPct val="150000"/>
              </a:lnSpc>
              <a:buFont typeface="Wingdings" pitchFamily="2" charset="2"/>
              <a:buChar char="Ø"/>
            </a:pPr>
            <a:r>
              <a:rPr lang="en-IN" dirty="0">
                <a:solidFill>
                  <a:schemeClr val="accent1">
                    <a:lumMod val="75000"/>
                  </a:schemeClr>
                </a:solidFill>
                <a:latin typeface="Calibri" pitchFamily="34" charset="0"/>
                <a:cs typeface="Calibri" pitchFamily="34" charset="0"/>
              </a:rPr>
              <a:t> Pure agent : exclusion of certain expenses</a:t>
            </a:r>
          </a:p>
          <a:p>
            <a:pPr>
              <a:lnSpc>
                <a:spcPct val="150000"/>
              </a:lnSpc>
              <a:buFont typeface="Wingdings" pitchFamily="2" charset="2"/>
              <a:buChar char="Ø"/>
            </a:pPr>
            <a:r>
              <a:rPr lang="en-IN" dirty="0">
                <a:solidFill>
                  <a:schemeClr val="accent1">
                    <a:lumMod val="75000"/>
                  </a:schemeClr>
                </a:solidFill>
                <a:latin typeface="Calibri" pitchFamily="34" charset="0"/>
                <a:cs typeface="Calibri" pitchFamily="34" charset="0"/>
              </a:rPr>
              <a:t> Money Exchanger : Difference in sale/ Purchase rate and RBI Reference rate</a:t>
            </a:r>
          </a:p>
          <a:p>
            <a:pPr>
              <a:lnSpc>
                <a:spcPct val="150000"/>
              </a:lnSpc>
            </a:pPr>
            <a:r>
              <a:rPr lang="en-IN" dirty="0">
                <a:solidFill>
                  <a:schemeClr val="accent1">
                    <a:lumMod val="75000"/>
                  </a:schemeClr>
                </a:solidFill>
                <a:latin typeface="Calibri" pitchFamily="34" charset="0"/>
                <a:cs typeface="Calibri" pitchFamily="34" charset="0"/>
              </a:rPr>
              <a:t>				</a:t>
            </a:r>
            <a:r>
              <a:rPr lang="en-IN" u="sng" dirty="0">
                <a:solidFill>
                  <a:schemeClr val="accent1">
                    <a:lumMod val="75000"/>
                  </a:schemeClr>
                </a:solidFill>
                <a:latin typeface="Calibri" pitchFamily="34" charset="0"/>
                <a:cs typeface="Calibri" pitchFamily="34" charset="0"/>
              </a:rPr>
              <a:t>or</a:t>
            </a:r>
          </a:p>
          <a:p>
            <a:pPr>
              <a:lnSpc>
                <a:spcPct val="150000"/>
              </a:lnSpc>
            </a:pPr>
            <a:r>
              <a:rPr lang="en-IN" dirty="0">
                <a:solidFill>
                  <a:schemeClr val="accent1">
                    <a:lumMod val="75000"/>
                  </a:schemeClr>
                </a:solidFill>
                <a:latin typeface="Calibri" pitchFamily="34" charset="0"/>
                <a:cs typeface="Calibri" pitchFamily="34" charset="0"/>
              </a:rPr>
              <a:t>                                     1% based on value as per RBI Reference rate </a:t>
            </a:r>
          </a:p>
        </p:txBody>
      </p:sp>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39</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9853" y="885825"/>
          <a:ext cx="10057318" cy="4843302"/>
        </p:xfrm>
        <a:graphic>
          <a:graphicData uri="http://schemas.openxmlformats.org/drawingml/2006/table">
            <a:tbl>
              <a:tblPr firstRow="1" bandRow="1">
                <a:tableStyleId>{5940675A-B579-460E-94D1-54222C63F5DA}</a:tableStyleId>
              </a:tblPr>
              <a:tblGrid>
                <a:gridCol w="5190936"/>
                <a:gridCol w="4866382"/>
              </a:tblGrid>
              <a:tr h="490045">
                <a:tc gridSpan="2">
                  <a:txBody>
                    <a:bodyPr/>
                    <a:lstStyle/>
                    <a:p>
                      <a:pPr marL="0" algn="l" defTabSz="914400" rtl="0" eaLnBrk="1" latinLnBrk="0" hangingPunct="1">
                        <a:lnSpc>
                          <a:spcPct val="100000"/>
                        </a:lnSpc>
                      </a:pPr>
                      <a:r>
                        <a:rPr lang="en-IN" sz="2400" b="1" kern="1200" dirty="0" smtClean="0">
                          <a:solidFill>
                            <a:schemeClr val="accent1">
                              <a:lumMod val="75000"/>
                            </a:schemeClr>
                          </a:solidFill>
                          <a:latin typeface="Calibri" pitchFamily="34" charset="0"/>
                          <a:ea typeface="+mn-ea"/>
                          <a:cs typeface="Calibri" pitchFamily="34" charset="0"/>
                        </a:rPr>
                        <a:t>I. CENTRE</a:t>
                      </a:r>
                      <a:endParaRPr lang="en-IN" sz="1800" b="1" kern="1200" dirty="0">
                        <a:solidFill>
                          <a:schemeClr val="accent1">
                            <a:lumMod val="75000"/>
                          </a:schemeClr>
                        </a:solidFill>
                        <a:latin typeface="Calibri" pitchFamily="34" charset="0"/>
                        <a:ea typeface="+mn-ea"/>
                        <a:cs typeface="Calibri" pitchFamily="34" charset="0"/>
                      </a:endParaRPr>
                    </a:p>
                  </a:txBody>
                  <a:tcPr marL="122603" marR="122603"/>
                </a:tc>
                <a:tc hMerge="1">
                  <a:txBody>
                    <a:bodyPr/>
                    <a:lstStyle/>
                    <a:p>
                      <a:pPr marL="0" algn="l" defTabSz="914400" rtl="0" eaLnBrk="1" latinLnBrk="0" hangingPunct="1">
                        <a:lnSpc>
                          <a:spcPct val="150000"/>
                        </a:lnSpc>
                      </a:pPr>
                      <a:endParaRPr lang="en-IN" sz="1800"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txBody>
                  <a:tcPr/>
                </a:tc>
              </a:tr>
              <a:tr h="490045">
                <a:tc>
                  <a:txBody>
                    <a:bodyPr/>
                    <a:lstStyle/>
                    <a:p>
                      <a:pPr marL="0" algn="ctr" defTabSz="914400" rtl="0" eaLnBrk="1" latinLnBrk="0" hangingPunct="1">
                        <a:lnSpc>
                          <a:spcPct val="100000"/>
                        </a:lnSpc>
                      </a:pPr>
                      <a:r>
                        <a:rPr lang="en-IN" sz="1800" b="1" kern="1200" dirty="0" smtClean="0">
                          <a:solidFill>
                            <a:schemeClr val="accent1">
                              <a:lumMod val="75000"/>
                            </a:schemeClr>
                          </a:solidFill>
                          <a:latin typeface="Calibri" pitchFamily="34" charset="0"/>
                          <a:ea typeface="+mn-ea"/>
                          <a:cs typeface="Calibri" pitchFamily="34" charset="0"/>
                        </a:rPr>
                        <a:t>Levy</a:t>
                      </a:r>
                      <a:endParaRPr lang="en-IN" sz="1800" b="1"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pPr marL="0" algn="ctr" defTabSz="914400" rtl="0" eaLnBrk="1" latinLnBrk="0" hangingPunct="1">
                        <a:lnSpc>
                          <a:spcPct val="100000"/>
                        </a:lnSpc>
                      </a:pPr>
                      <a:r>
                        <a:rPr lang="en-IN" sz="1800" b="1" kern="1200" dirty="0" smtClean="0">
                          <a:solidFill>
                            <a:schemeClr val="accent1">
                              <a:lumMod val="75000"/>
                            </a:schemeClr>
                          </a:solidFill>
                          <a:latin typeface="Calibri" pitchFamily="34" charset="0"/>
                          <a:ea typeface="+mn-ea"/>
                          <a:cs typeface="Calibri" pitchFamily="34" charset="0"/>
                        </a:rPr>
                        <a:t>Taxable event</a:t>
                      </a:r>
                      <a:endParaRPr lang="en-IN" sz="1800" b="1" kern="1200" dirty="0">
                        <a:solidFill>
                          <a:schemeClr val="accent1">
                            <a:lumMod val="75000"/>
                          </a:schemeClr>
                        </a:solidFill>
                        <a:latin typeface="Calibri" pitchFamily="34" charset="0"/>
                        <a:ea typeface="+mn-ea"/>
                        <a:cs typeface="Calibri" pitchFamily="34" charset="0"/>
                      </a:endParaRPr>
                    </a:p>
                  </a:txBody>
                  <a:tcPr marL="122603" marR="122603"/>
                </a:tc>
              </a:tr>
              <a:tr h="490045">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1) Excise duty</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IN" sz="1800" kern="1200" dirty="0" smtClean="0">
                          <a:solidFill>
                            <a:schemeClr val="accent1">
                              <a:lumMod val="75000"/>
                            </a:schemeClr>
                          </a:solidFill>
                          <a:latin typeface="Calibri" pitchFamily="34" charset="0"/>
                          <a:ea typeface="+mn-ea"/>
                          <a:cs typeface="Calibri" pitchFamily="34" charset="0"/>
                        </a:rPr>
                        <a:t>Manufacture</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490045">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2) Customs </a:t>
                      </a:r>
                      <a:r>
                        <a:rPr lang="en-US" sz="1800" kern="1200" dirty="0">
                          <a:solidFill>
                            <a:schemeClr val="accent1">
                              <a:lumMod val="75000"/>
                            </a:schemeClr>
                          </a:solidFill>
                          <a:latin typeface="Calibri" pitchFamily="34" charset="0"/>
                          <a:ea typeface="+mn-ea"/>
                          <a:cs typeface="Calibri" pitchFamily="34" charset="0"/>
                        </a:rPr>
                        <a:t>duty</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IN" sz="1800" kern="1200" dirty="0" smtClean="0">
                          <a:solidFill>
                            <a:schemeClr val="accent1">
                              <a:lumMod val="75000"/>
                            </a:schemeClr>
                          </a:solidFill>
                          <a:latin typeface="Calibri" pitchFamily="34" charset="0"/>
                          <a:ea typeface="+mn-ea"/>
                          <a:cs typeface="Calibri" pitchFamily="34" charset="0"/>
                        </a:rPr>
                        <a:t>Import &amp; Export</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725871">
                <a:tc>
                  <a:txBody>
                    <a:bodyPr/>
                    <a:lstStyle/>
                    <a:p>
                      <a:pPr marL="0" algn="l" defTabSz="914400" rtl="0" eaLnBrk="1" latinLnBrk="0" hangingPunct="1">
                        <a:lnSpc>
                          <a:spcPct val="100000"/>
                        </a:lnSpc>
                        <a:spcAft>
                          <a:spcPts val="0"/>
                        </a:spcAft>
                        <a:tabLst>
                          <a:tab pos="685800" algn="l"/>
                        </a:tabLst>
                      </a:pPr>
                      <a:r>
                        <a:rPr lang="en-US" sz="1800" kern="1200" dirty="0" smtClean="0">
                          <a:solidFill>
                            <a:schemeClr val="accent1">
                              <a:lumMod val="75000"/>
                            </a:schemeClr>
                          </a:solidFill>
                          <a:latin typeface="Calibri" pitchFamily="34" charset="0"/>
                          <a:ea typeface="+mn-ea"/>
                          <a:cs typeface="Calibri" pitchFamily="34" charset="0"/>
                        </a:rPr>
                        <a:t>3) Countervailing and</a:t>
                      </a:r>
                      <a:r>
                        <a:rPr lang="en-US" sz="1800" kern="1200" baseline="0" dirty="0" smtClean="0">
                          <a:solidFill>
                            <a:schemeClr val="accent1">
                              <a:lumMod val="75000"/>
                            </a:schemeClr>
                          </a:solidFill>
                          <a:latin typeface="Calibri" pitchFamily="34" charset="0"/>
                          <a:ea typeface="+mn-ea"/>
                          <a:cs typeface="Calibri" pitchFamily="34" charset="0"/>
                        </a:rPr>
                        <a:t> </a:t>
                      </a:r>
                      <a:r>
                        <a:rPr lang="en-US" sz="1800" kern="1200" dirty="0" smtClean="0">
                          <a:solidFill>
                            <a:schemeClr val="accent1">
                              <a:lumMod val="75000"/>
                            </a:schemeClr>
                          </a:solidFill>
                          <a:latin typeface="Calibri" pitchFamily="34" charset="0"/>
                          <a:ea typeface="+mn-ea"/>
                          <a:cs typeface="Calibri" pitchFamily="34" charset="0"/>
                        </a:rPr>
                        <a:t>additional </a:t>
                      </a:r>
                      <a:r>
                        <a:rPr lang="en-US" sz="1800" kern="1200" dirty="0">
                          <a:solidFill>
                            <a:schemeClr val="accent1">
                              <a:lumMod val="75000"/>
                            </a:schemeClr>
                          </a:solidFill>
                          <a:latin typeface="Calibri" pitchFamily="34" charset="0"/>
                          <a:ea typeface="+mn-ea"/>
                          <a:cs typeface="Calibri" pitchFamily="34" charset="0"/>
                        </a:rPr>
                        <a:t>Customs </a:t>
                      </a:r>
                      <a:r>
                        <a:rPr lang="en-US" sz="1800" kern="1200" dirty="0" smtClean="0">
                          <a:solidFill>
                            <a:schemeClr val="accent1">
                              <a:lumMod val="75000"/>
                            </a:schemeClr>
                          </a:solidFill>
                          <a:latin typeface="Calibri" pitchFamily="34" charset="0"/>
                          <a:ea typeface="+mn-ea"/>
                          <a:cs typeface="Calibri" pitchFamily="34" charset="0"/>
                        </a:rPr>
                        <a:t>duty,</a:t>
                      </a:r>
                      <a:r>
                        <a:rPr lang="en-US" sz="1800" kern="1200" baseline="0" dirty="0" smtClean="0">
                          <a:solidFill>
                            <a:schemeClr val="accent1">
                              <a:lumMod val="75000"/>
                            </a:schemeClr>
                          </a:solidFill>
                          <a:latin typeface="Calibri" pitchFamily="34" charset="0"/>
                          <a:ea typeface="+mn-ea"/>
                          <a:cs typeface="Calibri" pitchFamily="34" charset="0"/>
                        </a:rPr>
                        <a:t> </a:t>
                      </a:r>
                      <a:r>
                        <a:rPr lang="en-US" sz="1800" kern="1200" dirty="0" smtClean="0">
                          <a:solidFill>
                            <a:schemeClr val="accent1">
                              <a:lumMod val="75000"/>
                            </a:schemeClr>
                          </a:solidFill>
                          <a:latin typeface="Calibri" pitchFamily="34" charset="0"/>
                          <a:ea typeface="+mn-ea"/>
                          <a:cs typeface="Calibri" pitchFamily="34" charset="0"/>
                        </a:rPr>
                        <a:t>Tax in lieu of Excise Duty </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Import of goods</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490045">
                <a:tc>
                  <a:txBody>
                    <a:bodyPr/>
                    <a:lstStyle/>
                    <a:p>
                      <a:pPr marL="0" algn="l" defTabSz="914400" rtl="0" eaLnBrk="1" latinLnBrk="0" hangingPunct="1">
                        <a:lnSpc>
                          <a:spcPct val="100000"/>
                        </a:lnSpc>
                        <a:spcAft>
                          <a:spcPts val="0"/>
                        </a:spcAft>
                        <a:tabLst>
                          <a:tab pos="685800" algn="l"/>
                        </a:tabLst>
                      </a:pPr>
                      <a:r>
                        <a:rPr lang="en-US" sz="1800" kern="1200" dirty="0" smtClean="0">
                          <a:solidFill>
                            <a:schemeClr val="accent1">
                              <a:lumMod val="75000"/>
                            </a:schemeClr>
                          </a:solidFill>
                          <a:latin typeface="Calibri" pitchFamily="34" charset="0"/>
                          <a:ea typeface="+mn-ea"/>
                          <a:cs typeface="Calibri" pitchFamily="34" charset="0"/>
                        </a:rPr>
                        <a:t>4) Service </a:t>
                      </a:r>
                      <a:r>
                        <a:rPr lang="en-US" sz="1800" kern="1200" dirty="0">
                          <a:solidFill>
                            <a:schemeClr val="accent1">
                              <a:lumMod val="75000"/>
                            </a:schemeClr>
                          </a:solidFill>
                          <a:latin typeface="Calibri" pitchFamily="34" charset="0"/>
                          <a:ea typeface="+mn-ea"/>
                          <a:cs typeface="Calibri" pitchFamily="34" charset="0"/>
                        </a:rPr>
                        <a:t>tax</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IN" sz="1800" kern="1200" dirty="0" smtClean="0">
                          <a:solidFill>
                            <a:schemeClr val="accent1">
                              <a:lumMod val="75000"/>
                            </a:schemeClr>
                          </a:solidFill>
                          <a:latin typeface="Calibri" pitchFamily="34" charset="0"/>
                          <a:ea typeface="+mn-ea"/>
                          <a:cs typeface="Calibri" pitchFamily="34" charset="0"/>
                        </a:rPr>
                        <a:t>Provision of Service</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849536">
                <a:tc>
                  <a:txBody>
                    <a:bodyPr/>
                    <a:lstStyle/>
                    <a:p>
                      <a:pPr marL="0" algn="l" defTabSz="914400" rtl="0" eaLnBrk="1" latinLnBrk="0" hangingPunct="1">
                        <a:lnSpc>
                          <a:spcPct val="100000"/>
                        </a:lnSpc>
                        <a:spcAft>
                          <a:spcPts val="0"/>
                        </a:spcAft>
                        <a:tabLst>
                          <a:tab pos="685800" algn="l"/>
                        </a:tabLst>
                      </a:pPr>
                      <a:r>
                        <a:rPr lang="en-US" sz="1800" kern="1200" dirty="0" smtClean="0">
                          <a:solidFill>
                            <a:schemeClr val="accent1">
                              <a:lumMod val="75000"/>
                            </a:schemeClr>
                          </a:solidFill>
                          <a:latin typeface="Calibri" pitchFamily="34" charset="0"/>
                          <a:ea typeface="+mn-ea"/>
                          <a:cs typeface="Calibri" pitchFamily="34" charset="0"/>
                        </a:rPr>
                        <a:t>5) Central </a:t>
                      </a:r>
                      <a:r>
                        <a:rPr lang="en-US" sz="1800" kern="1200" dirty="0">
                          <a:solidFill>
                            <a:schemeClr val="accent1">
                              <a:lumMod val="75000"/>
                            </a:schemeClr>
                          </a:solidFill>
                          <a:latin typeface="Calibri" pitchFamily="34" charset="0"/>
                          <a:ea typeface="+mn-ea"/>
                          <a:cs typeface="Calibri" pitchFamily="34" charset="0"/>
                        </a:rPr>
                        <a:t>sales tax</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Sale of goods in course of Inter-State trade,</a:t>
                      </a:r>
                      <a:r>
                        <a:rPr lang="en-US" sz="1800" kern="1200" baseline="0" dirty="0" smtClean="0">
                          <a:solidFill>
                            <a:schemeClr val="accent1">
                              <a:lumMod val="75000"/>
                            </a:schemeClr>
                          </a:solidFill>
                          <a:latin typeface="Calibri" pitchFamily="34" charset="0"/>
                          <a:ea typeface="+mn-ea"/>
                          <a:cs typeface="Calibri" pitchFamily="34" charset="0"/>
                        </a:rPr>
                        <a:t> </a:t>
                      </a:r>
                      <a:r>
                        <a:rPr lang="en-US" sz="1800" kern="1200" dirty="0" smtClean="0">
                          <a:solidFill>
                            <a:schemeClr val="accent1">
                              <a:lumMod val="75000"/>
                            </a:schemeClr>
                          </a:solidFill>
                          <a:latin typeface="Calibri" pitchFamily="34" charset="0"/>
                          <a:ea typeface="+mn-ea"/>
                          <a:cs typeface="Calibri" pitchFamily="34" charset="0"/>
                        </a:rPr>
                        <a:t>movement of goods</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817670">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6) </a:t>
                      </a:r>
                      <a:r>
                        <a:rPr lang="en-US" sz="1800" kern="1200" dirty="0" err="1" smtClean="0">
                          <a:solidFill>
                            <a:schemeClr val="accent1">
                              <a:lumMod val="75000"/>
                            </a:schemeClr>
                          </a:solidFill>
                          <a:latin typeface="Calibri" pitchFamily="34" charset="0"/>
                          <a:ea typeface="+mn-ea"/>
                          <a:cs typeface="Calibri" pitchFamily="34" charset="0"/>
                        </a:rPr>
                        <a:t>Cess</a:t>
                      </a:r>
                      <a:r>
                        <a:rPr lang="en-US" sz="1800" kern="1200" dirty="0" smtClean="0">
                          <a:solidFill>
                            <a:schemeClr val="accent1">
                              <a:lumMod val="75000"/>
                            </a:schemeClr>
                          </a:solidFill>
                          <a:latin typeface="Calibri" pitchFamily="34" charset="0"/>
                          <a:ea typeface="+mn-ea"/>
                          <a:cs typeface="Calibri" pitchFamily="34" charset="0"/>
                        </a:rPr>
                        <a:t> </a:t>
                      </a:r>
                      <a:r>
                        <a:rPr lang="en-US" sz="1800" kern="1200" dirty="0">
                          <a:solidFill>
                            <a:schemeClr val="accent1">
                              <a:lumMod val="75000"/>
                            </a:schemeClr>
                          </a:solidFill>
                          <a:latin typeface="Calibri" pitchFamily="34" charset="0"/>
                          <a:ea typeface="+mn-ea"/>
                          <a:cs typeface="Calibri" pitchFamily="34" charset="0"/>
                        </a:rPr>
                        <a:t>(on various commodities, like, coffee, rubber </a:t>
                      </a:r>
                      <a:r>
                        <a:rPr lang="en-US" sz="1800" kern="1200" dirty="0" smtClean="0">
                          <a:solidFill>
                            <a:schemeClr val="accent1">
                              <a:lumMod val="75000"/>
                            </a:schemeClr>
                          </a:solidFill>
                          <a:latin typeface="Calibri" pitchFamily="34" charset="0"/>
                          <a:ea typeface="+mn-ea"/>
                          <a:cs typeface="Calibri" pitchFamily="34" charset="0"/>
                        </a:rPr>
                        <a:t>etc.)</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IN" sz="1800" kern="1200" dirty="0" smtClean="0">
                          <a:solidFill>
                            <a:schemeClr val="accent1">
                              <a:lumMod val="75000"/>
                            </a:schemeClr>
                          </a:solidFill>
                          <a:latin typeface="Calibri" pitchFamily="34" charset="0"/>
                          <a:ea typeface="+mn-ea"/>
                          <a:cs typeface="Calibri" pitchFamily="34" charset="0"/>
                        </a:rPr>
                        <a:t>Transactions in commodities</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bl>
          </a:graphicData>
        </a:graphic>
      </p:graphicFrame>
      <p:sp>
        <p:nvSpPr>
          <p:cNvPr id="3" name="Rectangle 2"/>
          <p:cNvSpPr/>
          <p:nvPr/>
        </p:nvSpPr>
        <p:spPr>
          <a:xfrm>
            <a:off x="1532501" y="119698"/>
            <a:ext cx="10727762" cy="523220"/>
          </a:xfrm>
          <a:prstGeom prst="rect">
            <a:avLst/>
          </a:prstGeom>
        </p:spPr>
        <p:txBody>
          <a:bodyPr wrap="square">
            <a:spAutoFit/>
          </a:bodyPr>
          <a:lstStyle/>
          <a:p>
            <a:pPr algn="ctr">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Current Indirect Tax Structure</a:t>
            </a:r>
          </a:p>
        </p:txBody>
      </p:sp>
      <p:sp>
        <p:nvSpPr>
          <p:cNvPr id="4" name="Rectangle 3"/>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7" name="TextBox 6"/>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4</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kumimoji="0" lang="en-US" sz="28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Concept</a:t>
            </a:r>
            <a:r>
              <a:rPr kumimoji="0" lang="en-US" sz="28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 of MRP</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TextBox 6"/>
          <p:cNvSpPr txBox="1"/>
          <p:nvPr/>
        </p:nvSpPr>
        <p:spPr>
          <a:xfrm>
            <a:off x="1941208" y="1571613"/>
            <a:ext cx="9552826" cy="1015663"/>
          </a:xfrm>
          <a:prstGeom prst="rect">
            <a:avLst/>
          </a:prstGeom>
          <a:noFill/>
        </p:spPr>
        <p:txBody>
          <a:bodyPr wrap="square" rtlCol="0">
            <a:spAutoFit/>
          </a:bodyPr>
          <a:lstStyle/>
          <a:p>
            <a:pPr lvl="0" algn="just">
              <a:lnSpc>
                <a:spcPct val="150000"/>
              </a:lnSpc>
              <a:buClr>
                <a:schemeClr val="accent1">
                  <a:lumMod val="75000"/>
                </a:schemeClr>
              </a:buClr>
            </a:pPr>
            <a:r>
              <a:rPr lang="en-US" sz="2000" dirty="0" smtClean="0">
                <a:solidFill>
                  <a:schemeClr val="accent1">
                    <a:lumMod val="75000"/>
                  </a:schemeClr>
                </a:solidFill>
                <a:latin typeface="Calibri" pitchFamily="34" charset="0"/>
                <a:cs typeface="Calibri" pitchFamily="34" charset="0"/>
              </a:rPr>
              <a:t>Legal Metrology Act 2009 – Tax on price required to be declared on package – sale by taxable person to non taxable person </a:t>
            </a: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pic>
        <p:nvPicPr>
          <p:cNvPr id="8" name="Picture 7" descr="02.jpg"/>
          <p:cNvPicPr>
            <a:picLocks noChangeAspect="1"/>
          </p:cNvPicPr>
          <p:nvPr/>
        </p:nvPicPr>
        <p:blipFill>
          <a:blip r:embed="rId3"/>
          <a:stretch>
            <a:fillRect/>
          </a:stretch>
        </p:blipFill>
        <p:spPr>
          <a:xfrm>
            <a:off x="5402169" y="3714752"/>
            <a:ext cx="6858094" cy="2643206"/>
          </a:xfrm>
          <a:prstGeom prst="rect">
            <a:avLst/>
          </a:prstGeom>
        </p:spPr>
      </p:pic>
      <p:sp>
        <p:nvSpPr>
          <p:cNvPr id="11" name="TextBox 10"/>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40</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sz="quarter" idx="4294967295"/>
          </p:nvPr>
        </p:nvSpPr>
        <p:spPr>
          <a:xfrm>
            <a:off x="1629536" y="1143000"/>
            <a:ext cx="10630727" cy="3571884"/>
          </a:xfrm>
          <a:prstGeom prst="rect">
            <a:avLst/>
          </a:prstGeom>
        </p:spPr>
        <p:txBody>
          <a:bodyPr>
            <a:normAutofit/>
          </a:bodyPr>
          <a:lstStyle/>
          <a:p>
            <a:pPr marL="361950" indent="-188913">
              <a:buFont typeface="Georgia" pitchFamily="18" charset="0"/>
              <a:buNone/>
            </a:pPr>
            <a:r>
              <a:rPr lang="en-IN" sz="1800" dirty="0" smtClean="0">
                <a:solidFill>
                  <a:schemeClr val="accent1">
                    <a:lumMod val="75000"/>
                  </a:schemeClr>
                </a:solidFill>
                <a:latin typeface="Calibri" pitchFamily="34" charset="0"/>
                <a:cs typeface="Calibri" pitchFamily="34" charset="0"/>
              </a:rPr>
              <a:t> </a:t>
            </a:r>
            <a:r>
              <a:rPr lang="en-IN" sz="1800" b="1" u="sng" dirty="0" smtClean="0">
                <a:solidFill>
                  <a:schemeClr val="accent1">
                    <a:lumMod val="75000"/>
                  </a:schemeClr>
                </a:solidFill>
                <a:latin typeface="Calibri" pitchFamily="34" charset="0"/>
                <a:cs typeface="Calibri" pitchFamily="34" charset="0"/>
              </a:rPr>
              <a:t>Salient Features of Registration</a:t>
            </a:r>
            <a:r>
              <a:rPr lang="en-IN" sz="1800" b="1" dirty="0" smtClean="0">
                <a:solidFill>
                  <a:schemeClr val="accent1">
                    <a:lumMod val="75000"/>
                  </a:schemeClr>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a:t>
            </a:r>
          </a:p>
          <a:p>
            <a:pPr marL="361950" indent="-188913">
              <a:buFont typeface="Georgia" pitchFamily="18" charset="0"/>
              <a:buNone/>
            </a:pPr>
            <a:endParaRPr lang="en-IN" sz="1000" dirty="0" smtClean="0">
              <a:solidFill>
                <a:schemeClr val="accent1">
                  <a:lumMod val="75000"/>
                </a:schemeClr>
              </a:solidFill>
              <a:latin typeface="Calibri" pitchFamily="34" charset="0"/>
              <a:cs typeface="Calibri" pitchFamily="34" charset="0"/>
            </a:endParaRPr>
          </a:p>
          <a:p>
            <a:pPr marL="361950" indent="-188913">
              <a:buFont typeface="Wingdings" pitchFamily="2" charset="2"/>
              <a:buChar char="Ø"/>
            </a:pPr>
            <a:r>
              <a:rPr lang="en-IN" sz="1800" dirty="0" smtClean="0">
                <a:solidFill>
                  <a:schemeClr val="accent1">
                    <a:lumMod val="75000"/>
                  </a:schemeClr>
                </a:solidFill>
                <a:latin typeface="Calibri" pitchFamily="34" charset="0"/>
                <a:cs typeface="Calibri" pitchFamily="34" charset="0"/>
              </a:rPr>
              <a:t>PAN based Registration: PAN will be mandatory </a:t>
            </a:r>
          </a:p>
          <a:p>
            <a:pPr marL="361950" indent="-188913">
              <a:buFont typeface="Wingdings" pitchFamily="2" charset="2"/>
              <a:buChar char="Ø"/>
            </a:pPr>
            <a:r>
              <a:rPr lang="en-IN" sz="1800" dirty="0" smtClean="0">
                <a:solidFill>
                  <a:schemeClr val="accent1">
                    <a:lumMod val="75000"/>
                  </a:schemeClr>
                </a:solidFill>
                <a:latin typeface="Calibri" pitchFamily="34" charset="0"/>
                <a:cs typeface="Calibri" pitchFamily="34" charset="0"/>
              </a:rPr>
              <a:t> Unified application to both tax authorities</a:t>
            </a:r>
          </a:p>
          <a:p>
            <a:pPr marL="361950" indent="-188913">
              <a:buFont typeface="Wingdings" pitchFamily="2" charset="2"/>
              <a:buChar char="Ø"/>
            </a:pPr>
            <a:r>
              <a:rPr lang="en-IN" sz="1800" dirty="0" smtClean="0">
                <a:solidFill>
                  <a:schemeClr val="accent1">
                    <a:lumMod val="75000"/>
                  </a:schemeClr>
                </a:solidFill>
                <a:latin typeface="Calibri" pitchFamily="34" charset="0"/>
                <a:cs typeface="Calibri" pitchFamily="34" charset="0"/>
              </a:rPr>
              <a:t> To be filed within 30 days </a:t>
            </a:r>
          </a:p>
          <a:p>
            <a:pPr marL="361950" indent="-188913">
              <a:buFont typeface="Wingdings" pitchFamily="2" charset="2"/>
              <a:buChar char="Ø"/>
            </a:pPr>
            <a:r>
              <a:rPr lang="en-IN" sz="1800" dirty="0" smtClean="0">
                <a:solidFill>
                  <a:schemeClr val="accent1">
                    <a:lumMod val="75000"/>
                  </a:schemeClr>
                </a:solidFill>
                <a:latin typeface="Calibri" pitchFamily="34" charset="0"/>
                <a:cs typeface="Calibri" pitchFamily="34" charset="0"/>
              </a:rPr>
              <a:t>State-wise registration for entities having presence in more than one State </a:t>
            </a:r>
          </a:p>
          <a:p>
            <a:pPr marL="636270" lvl="1" indent="-188913">
              <a:buFont typeface="Wingdings" pitchFamily="2" charset="2"/>
              <a:buChar char="§"/>
            </a:pPr>
            <a:r>
              <a:rPr lang="en-IN" sz="1800" dirty="0" smtClean="0">
                <a:solidFill>
                  <a:schemeClr val="accent1">
                    <a:lumMod val="75000"/>
                  </a:schemeClr>
                </a:solidFill>
                <a:latin typeface="Calibri" pitchFamily="34" charset="0"/>
                <a:cs typeface="Calibri" pitchFamily="34" charset="0"/>
              </a:rPr>
              <a:t> Need not apply separately for each State </a:t>
            </a:r>
          </a:p>
          <a:p>
            <a:pPr marL="361950" indent="-188913">
              <a:buFont typeface="Wingdings" pitchFamily="2" charset="2"/>
              <a:buChar char="Ø"/>
            </a:pPr>
            <a:r>
              <a:rPr lang="en-IN" sz="1800" dirty="0" smtClean="0">
                <a:solidFill>
                  <a:schemeClr val="accent1">
                    <a:lumMod val="75000"/>
                  </a:schemeClr>
                </a:solidFill>
                <a:latin typeface="Calibri" pitchFamily="34" charset="0"/>
                <a:cs typeface="Calibri" pitchFamily="34" charset="0"/>
              </a:rPr>
              <a:t> Deemed approval within three days</a:t>
            </a:r>
          </a:p>
          <a:p>
            <a:pPr marL="361950" indent="-188913">
              <a:buFont typeface="Wingdings" pitchFamily="2" charset="2"/>
              <a:buChar char="Ø"/>
            </a:pPr>
            <a:r>
              <a:rPr lang="en-IN" sz="1800" dirty="0" smtClean="0">
                <a:solidFill>
                  <a:schemeClr val="accent1">
                    <a:lumMod val="75000"/>
                  </a:schemeClr>
                </a:solidFill>
                <a:latin typeface="Calibri" pitchFamily="34" charset="0"/>
                <a:cs typeface="Calibri" pitchFamily="34" charset="0"/>
              </a:rPr>
              <a:t>Within a PAN, separate registration for separate  business verticals within a State possible</a:t>
            </a:r>
          </a:p>
          <a:p>
            <a:pPr marL="361950" indent="-188913">
              <a:buFont typeface="Wingdings" pitchFamily="2" charset="2"/>
              <a:buChar char="Ø"/>
            </a:pPr>
            <a:r>
              <a:rPr lang="en-US" sz="1800" dirty="0" smtClean="0">
                <a:solidFill>
                  <a:schemeClr val="accent1">
                    <a:lumMod val="75000"/>
                  </a:schemeClr>
                </a:solidFill>
                <a:latin typeface="Calibri" pitchFamily="34" charset="0"/>
                <a:cs typeface="Calibri" pitchFamily="34" charset="0"/>
              </a:rPr>
              <a:t> 15 digit alpha-numeric structure based on PAN</a:t>
            </a:r>
            <a:endParaRPr lang="en-IN" sz="1800" dirty="0" smtClean="0">
              <a:solidFill>
                <a:schemeClr val="accent1">
                  <a:lumMod val="75000"/>
                </a:schemeClr>
              </a:solidFill>
              <a:latin typeface="Calibri" pitchFamily="34" charset="0"/>
              <a:cs typeface="Calibri" pitchFamily="34" charset="0"/>
            </a:endParaRPr>
          </a:p>
        </p:txBody>
      </p:sp>
      <p:sp>
        <p:nvSpPr>
          <p:cNvPr id="6" name="Rectangle 5"/>
          <p:cNvSpPr/>
          <p:nvPr/>
        </p:nvSpPr>
        <p:spPr>
          <a:xfrm>
            <a:off x="240524" y="188913"/>
            <a:ext cx="11683434" cy="523220"/>
          </a:xfrm>
          <a:prstGeom prst="rect">
            <a:avLst/>
          </a:prstGeom>
        </p:spPr>
        <p:txBody>
          <a:bodyPr>
            <a:spAutoFit/>
          </a:bodyPr>
          <a:lstStyle/>
          <a:p>
            <a:pPr algn="ctr">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Registration (</a:t>
            </a:r>
            <a:r>
              <a:rPr lang="en-IN" sz="2800" b="1" dirty="0" err="1">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Contd</a:t>
            </a: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a:t>
            </a:r>
          </a:p>
        </p:txBody>
      </p:sp>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41</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58099" y="835026"/>
            <a:ext cx="10508470" cy="5876925"/>
          </a:xfrm>
        </p:spPr>
        <p:txBody>
          <a:bodyPr>
            <a:noAutofit/>
          </a:bodyPr>
          <a:lstStyle/>
          <a:p>
            <a:pPr eaLnBrk="1" hangingPunct="1">
              <a:lnSpc>
                <a:spcPct val="170000"/>
              </a:lnSpc>
              <a:defRPr/>
            </a:pPr>
            <a:r>
              <a:rPr lang="en-IN" sz="1800" b="1" u="sng" dirty="0" smtClean="0">
                <a:solidFill>
                  <a:schemeClr val="accent1">
                    <a:lumMod val="75000"/>
                  </a:schemeClr>
                </a:solidFill>
                <a:latin typeface="Calibri" pitchFamily="34" charset="0"/>
                <a:cs typeface="Calibri" pitchFamily="34" charset="0"/>
              </a:rPr>
              <a:t>Who may Register?</a:t>
            </a:r>
          </a:p>
          <a:p>
            <a:pPr eaLnBrk="1" hangingPunct="1">
              <a:lnSpc>
                <a:spcPct val="150000"/>
              </a:lnSpc>
              <a:defRPr/>
            </a:pPr>
            <a:r>
              <a:rPr lang="en-IN" sz="1800" b="1" u="sng" dirty="0" smtClean="0">
                <a:solidFill>
                  <a:schemeClr val="accent1">
                    <a:lumMod val="75000"/>
                  </a:schemeClr>
                </a:solidFill>
                <a:latin typeface="Calibri" pitchFamily="34" charset="0"/>
                <a:cs typeface="Calibri" pitchFamily="34" charset="0"/>
              </a:rPr>
              <a:t>I. Persons liable to be registered  that is</a:t>
            </a:r>
            <a:r>
              <a:rPr lang="en-IN" sz="1800" b="1" dirty="0" smtClean="0">
                <a:solidFill>
                  <a:schemeClr val="accent1">
                    <a:lumMod val="75000"/>
                  </a:schemeClr>
                </a:solidFill>
                <a:latin typeface="Calibri" pitchFamily="34" charset="0"/>
                <a:cs typeface="Calibri" pitchFamily="34" charset="0"/>
              </a:rPr>
              <a:t> ;</a:t>
            </a:r>
          </a:p>
          <a:p>
            <a:pPr eaLnBrk="1" hangingPunct="1">
              <a:lnSpc>
                <a:spcPct val="170000"/>
              </a:lnSpc>
              <a:defRPr/>
            </a:pPr>
            <a:r>
              <a:rPr lang="en-IN" sz="1800" dirty="0" smtClean="0">
                <a:solidFill>
                  <a:schemeClr val="accent1">
                    <a:lumMod val="75000"/>
                  </a:schemeClr>
                </a:solidFill>
                <a:latin typeface="Calibri" pitchFamily="34" charset="0"/>
                <a:cs typeface="Calibri" pitchFamily="34" charset="0"/>
              </a:rPr>
              <a:t> </a:t>
            </a:r>
            <a:r>
              <a:rPr lang="en-IN" sz="1800" dirty="0">
                <a:solidFill>
                  <a:schemeClr val="accent1">
                    <a:lumMod val="75000"/>
                  </a:schemeClr>
                </a:solidFill>
                <a:latin typeface="Calibri" pitchFamily="34" charset="0"/>
                <a:cs typeface="Calibri" pitchFamily="34" charset="0"/>
              </a:rPr>
              <a:t> </a:t>
            </a:r>
            <a:r>
              <a:rPr lang="en-IN" sz="1800" dirty="0" smtClean="0">
                <a:solidFill>
                  <a:schemeClr val="accent1">
                    <a:lumMod val="75000"/>
                  </a:schemeClr>
                </a:solidFill>
                <a:latin typeface="Calibri" pitchFamily="34" charset="0"/>
                <a:cs typeface="Calibri" pitchFamily="34" charset="0"/>
              </a:rPr>
              <a:t>         (</a:t>
            </a:r>
            <a:r>
              <a:rPr lang="en-IN" sz="1800" dirty="0" err="1" smtClean="0">
                <a:solidFill>
                  <a:schemeClr val="accent1">
                    <a:lumMod val="75000"/>
                  </a:schemeClr>
                </a:solidFill>
                <a:latin typeface="Calibri" pitchFamily="34" charset="0"/>
                <a:cs typeface="Calibri" pitchFamily="34" charset="0"/>
              </a:rPr>
              <a:t>i</a:t>
            </a:r>
            <a:r>
              <a:rPr lang="en-IN" sz="1800" dirty="0" smtClean="0">
                <a:solidFill>
                  <a:schemeClr val="accent1">
                    <a:lumMod val="75000"/>
                  </a:schemeClr>
                </a:solidFill>
                <a:latin typeface="Calibri" pitchFamily="34" charset="0"/>
                <a:cs typeface="Calibri" pitchFamily="34" charset="0"/>
              </a:rPr>
              <a:t>)   Persons registered to pay existing taxes that will be subsumed under GST (auto migration)</a:t>
            </a:r>
          </a:p>
          <a:p>
            <a:pPr marL="898525" indent="-898525" eaLnBrk="1" hangingPunct="1">
              <a:lnSpc>
                <a:spcPct val="170000"/>
              </a:lnSpc>
              <a:defRPr/>
            </a:pPr>
            <a:r>
              <a:rPr lang="en-IN" sz="1800" dirty="0" smtClean="0">
                <a:solidFill>
                  <a:schemeClr val="accent1">
                    <a:lumMod val="75000"/>
                  </a:schemeClr>
                </a:solidFill>
                <a:latin typeface="Calibri" pitchFamily="34" charset="0"/>
                <a:cs typeface="Calibri" pitchFamily="34" charset="0"/>
              </a:rPr>
              <a:t>          (ii)  Persons with All-India Gross Turnover (including export and tax free goods) more than a threshold</a:t>
            </a:r>
          </a:p>
          <a:p>
            <a:pPr eaLnBrk="1" hangingPunct="1">
              <a:lnSpc>
                <a:spcPct val="170000"/>
              </a:lnSpc>
              <a:defRPr/>
            </a:pPr>
            <a:r>
              <a:rPr lang="en-IN" sz="1800" dirty="0" smtClean="0">
                <a:solidFill>
                  <a:schemeClr val="accent1">
                    <a:lumMod val="75000"/>
                  </a:schemeClr>
                </a:solidFill>
                <a:latin typeface="Calibri" pitchFamily="34" charset="0"/>
                <a:cs typeface="Calibri" pitchFamily="34" charset="0"/>
              </a:rPr>
              <a:t>          (iii) Persons making interstate supplies</a:t>
            </a:r>
          </a:p>
          <a:p>
            <a:pPr eaLnBrk="1" hangingPunct="1">
              <a:lnSpc>
                <a:spcPct val="170000"/>
              </a:lnSpc>
              <a:defRPr/>
            </a:pPr>
            <a:r>
              <a:rPr lang="en-IN" sz="1800" dirty="0" smtClean="0">
                <a:solidFill>
                  <a:schemeClr val="accent1">
                    <a:lumMod val="75000"/>
                  </a:schemeClr>
                </a:solidFill>
                <a:latin typeface="Calibri" pitchFamily="34" charset="0"/>
                <a:cs typeface="Calibri" pitchFamily="34" charset="0"/>
              </a:rPr>
              <a:t>          (iv)  Casual and non-resident suppliers</a:t>
            </a:r>
          </a:p>
          <a:p>
            <a:pPr eaLnBrk="1" hangingPunct="1">
              <a:lnSpc>
                <a:spcPct val="170000"/>
              </a:lnSpc>
              <a:defRPr/>
            </a:pPr>
            <a:r>
              <a:rPr lang="en-IN" sz="1800" dirty="0" smtClean="0">
                <a:solidFill>
                  <a:schemeClr val="accent1">
                    <a:lumMod val="75000"/>
                  </a:schemeClr>
                </a:solidFill>
                <a:latin typeface="Calibri" pitchFamily="34" charset="0"/>
                <a:cs typeface="Calibri" pitchFamily="34" charset="0"/>
              </a:rPr>
              <a:t>          (vi)  Unique-ID for specific class of persons</a:t>
            </a:r>
          </a:p>
          <a:p>
            <a:pPr eaLnBrk="1" hangingPunct="1">
              <a:lnSpc>
                <a:spcPct val="170000"/>
              </a:lnSpc>
              <a:defRPr/>
            </a:pPr>
            <a:r>
              <a:rPr lang="en-US" sz="1800" dirty="0" smtClean="0">
                <a:solidFill>
                  <a:schemeClr val="accent1">
                    <a:lumMod val="75000"/>
                  </a:schemeClr>
                </a:solidFill>
                <a:latin typeface="Calibri" pitchFamily="34" charset="0"/>
                <a:cs typeface="Calibri" pitchFamily="34" charset="0"/>
              </a:rPr>
              <a:t>          (vii) Transferee of a business </a:t>
            </a:r>
          </a:p>
          <a:p>
            <a:pPr eaLnBrk="1" hangingPunct="1">
              <a:lnSpc>
                <a:spcPct val="170000"/>
              </a:lnSpc>
              <a:defRPr/>
            </a:pPr>
            <a:r>
              <a:rPr lang="en-US" sz="1800" dirty="0" smtClean="0">
                <a:solidFill>
                  <a:schemeClr val="accent1">
                    <a:lumMod val="75000"/>
                  </a:schemeClr>
                </a:solidFill>
                <a:latin typeface="Calibri" pitchFamily="34" charset="0"/>
                <a:cs typeface="Calibri" pitchFamily="34" charset="0"/>
              </a:rPr>
              <a:t>          (viii) Persons liable to pay Tax under RCM</a:t>
            </a:r>
          </a:p>
          <a:p>
            <a:pPr eaLnBrk="1" hangingPunct="1">
              <a:lnSpc>
                <a:spcPct val="170000"/>
              </a:lnSpc>
              <a:defRPr/>
            </a:pPr>
            <a:r>
              <a:rPr lang="en-US" sz="1800" b="1" u="sng" dirty="0" smtClean="0">
                <a:solidFill>
                  <a:schemeClr val="accent1">
                    <a:lumMod val="75000"/>
                  </a:schemeClr>
                </a:solidFill>
                <a:latin typeface="Calibri" pitchFamily="34" charset="0"/>
                <a:cs typeface="Calibri" pitchFamily="34" charset="0"/>
              </a:rPr>
              <a:t>II. Voluntary Registration below threshold</a:t>
            </a:r>
            <a:endParaRPr lang="en-IN" sz="1800" b="1" u="sng" dirty="0" smtClean="0">
              <a:solidFill>
                <a:schemeClr val="accent1">
                  <a:lumMod val="75000"/>
                </a:schemeClr>
              </a:solidFill>
              <a:latin typeface="Calibri" pitchFamily="34" charset="0"/>
              <a:cs typeface="Calibri" pitchFamily="34" charset="0"/>
            </a:endParaRPr>
          </a:p>
          <a:p>
            <a:pPr eaLnBrk="1" hangingPunct="1">
              <a:lnSpc>
                <a:spcPct val="170000"/>
              </a:lnSpc>
              <a:defRPr/>
            </a:pPr>
            <a:r>
              <a:rPr lang="en-IN" sz="1800" dirty="0" smtClean="0">
                <a:solidFill>
                  <a:schemeClr val="accent1">
                    <a:lumMod val="75000"/>
                  </a:schemeClr>
                </a:solidFill>
                <a:latin typeface="Calibri" pitchFamily="34" charset="0"/>
                <a:cs typeface="Calibri" pitchFamily="34" charset="0"/>
              </a:rPr>
              <a:t>         </a:t>
            </a:r>
          </a:p>
        </p:txBody>
      </p:sp>
      <p:sp>
        <p:nvSpPr>
          <p:cNvPr id="6" name="Rectangle 5"/>
          <p:cNvSpPr/>
          <p:nvPr/>
        </p:nvSpPr>
        <p:spPr>
          <a:xfrm>
            <a:off x="240524" y="188913"/>
            <a:ext cx="11683434" cy="523220"/>
          </a:xfrm>
          <a:prstGeom prst="rect">
            <a:avLst/>
          </a:prstGeom>
        </p:spPr>
        <p:txBody>
          <a:bodyPr>
            <a:spAutoFit/>
          </a:bodyPr>
          <a:lstStyle/>
          <a:p>
            <a:pPr algn="ctr">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Registration</a:t>
            </a:r>
          </a:p>
        </p:txBody>
      </p:sp>
      <p:pic>
        <p:nvPicPr>
          <p:cNvPr id="120836" name="Picture 6" descr="08.jpg"/>
          <p:cNvPicPr>
            <a:picLocks noChangeAspect="1"/>
          </p:cNvPicPr>
          <p:nvPr/>
        </p:nvPicPr>
        <p:blipFill>
          <a:blip r:embed="rId2"/>
          <a:srcRect/>
          <a:stretch>
            <a:fillRect/>
          </a:stretch>
        </p:blipFill>
        <p:spPr bwMode="auto">
          <a:xfrm>
            <a:off x="8812064" y="3143248"/>
            <a:ext cx="3448199" cy="2857500"/>
          </a:xfrm>
          <a:prstGeom prst="rect">
            <a:avLst/>
          </a:prstGeom>
          <a:noFill/>
          <a:ln w="9525">
            <a:noFill/>
            <a:miter lim="800000"/>
            <a:headEnd/>
            <a:tailEnd/>
          </a:ln>
        </p:spPr>
      </p:pic>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8" name="TextBox 7"/>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42</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kumimoji="0" lang="en-US" sz="28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Registration</a:t>
            </a:r>
            <a:r>
              <a:rPr kumimoji="0" lang="en-US" sz="28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 Returns - Payment</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TextBox 6"/>
          <p:cNvSpPr txBox="1"/>
          <p:nvPr/>
        </p:nvSpPr>
        <p:spPr>
          <a:xfrm>
            <a:off x="1532501" y="1428736"/>
            <a:ext cx="9297366" cy="4616648"/>
          </a:xfrm>
          <a:prstGeom prst="rect">
            <a:avLst/>
          </a:prstGeom>
          <a:noFill/>
        </p:spPr>
        <p:txBody>
          <a:bodyPr wrap="square" rtlCol="0">
            <a:spAutoFit/>
          </a:bodyPr>
          <a:lstStyle/>
          <a:p>
            <a:pPr marL="360363" lvl="0" indent="-360363" algn="just">
              <a:lnSpc>
                <a:spcPct val="150000"/>
              </a:lnSpc>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Registration:</a:t>
            </a:r>
          </a:p>
          <a:p>
            <a:pPr marL="817563" lvl="1" indent="-360363"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Existing registration under any revenue law of centre or state </a:t>
            </a:r>
          </a:p>
          <a:p>
            <a:pPr marL="817563" lvl="1" indent="-360363"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Registration in each state</a:t>
            </a:r>
          </a:p>
          <a:p>
            <a:pPr marL="817563" lvl="1" indent="-360363"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More than one registration for separate verticals</a:t>
            </a:r>
          </a:p>
          <a:p>
            <a:pPr marL="817563" lvl="1" indent="-360363" algn="just">
              <a:lnSpc>
                <a:spcPct val="150000"/>
              </a:lnSpc>
              <a:buClr>
                <a:schemeClr val="accent1">
                  <a:lumMod val="75000"/>
                </a:schemeClr>
              </a:buClr>
            </a:pPr>
            <a:endParaRPr lang="en-US" sz="800" dirty="0" smtClean="0">
              <a:solidFill>
                <a:schemeClr val="accent1">
                  <a:lumMod val="75000"/>
                </a:schemeClr>
              </a:solidFill>
              <a:latin typeface="Calibri" pitchFamily="34" charset="0"/>
              <a:cs typeface="Calibri" pitchFamily="34" charset="0"/>
            </a:endParaRPr>
          </a:p>
          <a:p>
            <a:pPr marL="360363" lvl="1" indent="-360363" algn="just">
              <a:lnSpc>
                <a:spcPct val="150000"/>
              </a:lnSpc>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 Returns:</a:t>
            </a:r>
          </a:p>
          <a:p>
            <a:pPr marL="817563" lvl="2" indent="-360363"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Combined for SGST + CGST + IGST + Additional Tax</a:t>
            </a:r>
          </a:p>
          <a:p>
            <a:pPr marL="817563" lvl="2" indent="-360363"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Ten days – outward supply</a:t>
            </a:r>
          </a:p>
          <a:p>
            <a:pPr marL="817563" lvl="2" indent="-360363"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Fifteen days – inward supply</a:t>
            </a:r>
          </a:p>
          <a:p>
            <a:pPr marL="817563" lvl="2" indent="-360363"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Twenty days – monthly return</a:t>
            </a:r>
          </a:p>
          <a:p>
            <a:pPr marL="817563" lvl="2" indent="-360363" algn="just">
              <a:lnSpc>
                <a:spcPct val="150000"/>
              </a:lnSpc>
              <a:buClr>
                <a:schemeClr val="accent1">
                  <a:lumMod val="75000"/>
                </a:schemeClr>
              </a:buClr>
              <a:buFont typeface="Wingdings" pitchFamily="2" charset="2"/>
              <a:buChar char="§"/>
            </a:pPr>
            <a:endParaRPr lang="en-US" sz="800" dirty="0" smtClean="0">
              <a:solidFill>
                <a:schemeClr val="accent1">
                  <a:lumMod val="75000"/>
                </a:schemeClr>
              </a:solidFill>
              <a:latin typeface="Calibri" pitchFamily="34" charset="0"/>
              <a:cs typeface="Calibri" pitchFamily="34" charset="0"/>
            </a:endParaRPr>
          </a:p>
          <a:p>
            <a:pPr marL="360363" lvl="2" indent="-360363" algn="just">
              <a:lnSpc>
                <a:spcPct val="150000"/>
              </a:lnSpc>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Concept of </a:t>
            </a:r>
            <a:r>
              <a:rPr lang="en-US" b="1" dirty="0" smtClean="0">
                <a:solidFill>
                  <a:schemeClr val="accent1">
                    <a:lumMod val="75000"/>
                  </a:schemeClr>
                </a:solidFill>
                <a:latin typeface="Calibri" pitchFamily="34" charset="0"/>
                <a:cs typeface="Calibri" pitchFamily="34" charset="0"/>
              </a:rPr>
              <a:t>“Compliance Rating”</a:t>
            </a: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pic>
        <p:nvPicPr>
          <p:cNvPr id="8" name="Picture 7" descr="04.jpg"/>
          <p:cNvPicPr>
            <a:picLocks noChangeAspect="1"/>
          </p:cNvPicPr>
          <p:nvPr/>
        </p:nvPicPr>
        <p:blipFill>
          <a:blip r:embed="rId3"/>
          <a:stretch>
            <a:fillRect/>
          </a:stretch>
        </p:blipFill>
        <p:spPr>
          <a:xfrm>
            <a:off x="9099435" y="2357430"/>
            <a:ext cx="3160828" cy="4000508"/>
          </a:xfrm>
          <a:prstGeom prst="rect">
            <a:avLst/>
          </a:prstGeom>
        </p:spPr>
      </p:pic>
      <p:sp>
        <p:nvSpPr>
          <p:cNvPr id="11" name="TextBox 10"/>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43</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3013" y="274638"/>
            <a:ext cx="11034237"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t>Questions</a:t>
            </a:r>
            <a:endParaRPr kumimoji="0" lang="en-IN" sz="2800" b="1" i="0" u="none" strike="noStrike" kern="1200" cap="none" spc="0" normalizeH="0" baseline="0" noProof="0" dirty="0" err="1"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endParaRPr>
          </a:p>
        </p:txBody>
      </p:sp>
      <p:pic>
        <p:nvPicPr>
          <p:cNvPr id="4" name="Picture 3" descr="question-mark.jpg"/>
          <p:cNvPicPr>
            <a:picLocks noChangeAspect="1"/>
          </p:cNvPicPr>
          <p:nvPr/>
        </p:nvPicPr>
        <p:blipFill>
          <a:blip r:embed="rId3" cstate="print"/>
          <a:stretch>
            <a:fillRect/>
          </a:stretch>
        </p:blipFill>
        <p:spPr>
          <a:xfrm>
            <a:off x="4118668" y="2143116"/>
            <a:ext cx="4501847" cy="3500462"/>
          </a:xfrm>
          <a:prstGeom prst="rect">
            <a:avLst/>
          </a:prstGeom>
        </p:spPr>
      </p:pic>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15637" y="274638"/>
            <a:ext cx="9731613"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rPr>
              <a:t>Thank You</a:t>
            </a:r>
            <a:endParaRPr kumimoji="0" lang="en-IN" sz="3600" b="1" i="0" u="none" strike="noStrike" kern="1200" cap="none" spc="0" normalizeH="0" baseline="0" noProof="0" dirty="0" err="1" smtClean="0">
              <a:ln>
                <a:noFill/>
              </a:ln>
              <a:solidFill>
                <a:schemeClr val="accent1">
                  <a:lumMod val="75000"/>
                </a:schemeClr>
              </a:solidFill>
              <a:effectLst>
                <a:outerShdw blurRad="50000" dist="30000" dir="5400000" algn="tl" rotWithShape="0">
                  <a:srgbClr val="000000">
                    <a:alpha val="30000"/>
                  </a:srgbClr>
                </a:outerShdw>
              </a:effectLst>
              <a:uLnTx/>
              <a:uFillTx/>
              <a:latin typeface="Calibri" pitchFamily="34" charset="0"/>
              <a:ea typeface="+mj-ea"/>
              <a:cs typeface="Calibri" pitchFamily="34" charset="0"/>
            </a:endParaRPr>
          </a:p>
        </p:txBody>
      </p:sp>
      <p:pic>
        <p:nvPicPr>
          <p:cNvPr id="7" name="Picture 6" descr="images.jpg"/>
          <p:cNvPicPr>
            <a:picLocks noChangeAspect="1"/>
          </p:cNvPicPr>
          <p:nvPr/>
        </p:nvPicPr>
        <p:blipFill>
          <a:blip r:embed="rId3" cstate="print"/>
          <a:stretch>
            <a:fillRect/>
          </a:stretch>
        </p:blipFill>
        <p:spPr>
          <a:xfrm>
            <a:off x="5459644" y="2428868"/>
            <a:ext cx="2586167" cy="2071702"/>
          </a:xfrm>
          <a:prstGeom prst="rect">
            <a:avLst/>
          </a:prstGeom>
        </p:spPr>
      </p:pic>
      <p:sp>
        <p:nvSpPr>
          <p:cNvPr id="6" name="Content Placeholder 2"/>
          <p:cNvSpPr txBox="1">
            <a:spLocks/>
          </p:cNvSpPr>
          <p:nvPr/>
        </p:nvSpPr>
        <p:spPr>
          <a:xfrm>
            <a:off x="957797" y="5637032"/>
            <a:ext cx="11034237" cy="1220969"/>
          </a:xfrm>
          <a:prstGeom prst="rect">
            <a:avLst/>
          </a:prstGeom>
        </p:spPr>
        <p:txBody>
          <a:bodyPr vert="horz" tIns="0" rtlCol="0" anchor="ctr">
            <a:normAutofit/>
            <a:scene3d>
              <a:camera prst="orthographicFront"/>
              <a:lightRig rig="soft" dir="t"/>
            </a:scene3d>
            <a:sp3d prstMaterial="softEdge">
              <a:bevelT w="25400" h="25400"/>
            </a:sp3d>
          </a:bodyPr>
          <a:lstStyle/>
          <a:p>
            <a:pPr marL="27432" marR="0" lvl="0" indent="0" algn="r" defTabSz="914400" rtl="0" eaLnBrk="1" fontAlgn="auto" latinLnBrk="0" hangingPunct="1">
              <a:lnSpc>
                <a:spcPct val="100000"/>
              </a:lnSpc>
              <a:spcBef>
                <a:spcPct val="0"/>
              </a:spcBef>
              <a:spcAft>
                <a:spcPts val="0"/>
              </a:spcAft>
              <a:buClr>
                <a:schemeClr val="accent1"/>
              </a:buClr>
              <a:buSzPct val="80000"/>
              <a:buFont typeface="Wingdings 2"/>
              <a:buNone/>
              <a:tabLst/>
              <a:defRPr/>
            </a:pPr>
            <a:r>
              <a:rPr kumimoji="0" lang="en-US" sz="3600" b="1" i="0" u="none" strike="noStrike" kern="1200" cap="none" spc="0" normalizeH="0" baseline="0" noProof="0" dirty="0" err="1"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Damania</a:t>
            </a:r>
            <a:r>
              <a:rPr kumimoji="0" lang="en-US" sz="3600" b="1"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 &amp; </a:t>
            </a:r>
            <a:r>
              <a:rPr kumimoji="0" lang="en-US" sz="3600" b="1" i="0" u="none" strike="noStrike" kern="1200" cap="none" spc="0" normalizeH="0" baseline="0" noProof="0" dirty="0" err="1"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Varaiya</a:t>
            </a:r>
            <a:endParaRPr kumimoji="0" lang="en-US" sz="3600" b="1"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a:p>
            <a:pPr marL="27432" marR="0" lvl="0" indent="0" algn="r" defTabSz="914400" rtl="0" eaLnBrk="1" fontAlgn="auto" latinLnBrk="0" hangingPunct="1">
              <a:lnSpc>
                <a:spcPct val="100000"/>
              </a:lnSpc>
              <a:spcBef>
                <a:spcPct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rPr>
              <a:t>Chartered Accountants</a:t>
            </a:r>
            <a:endParaRPr kumimoji="0" lang="en-IN" sz="2400" b="0" i="0" u="none" strike="noStrike" kern="1200" cap="none" spc="0" normalizeH="0" baseline="0" noProof="0" dirty="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4237313252"/>
              </p:ext>
            </p:extLst>
          </p:nvPr>
        </p:nvGraphicFramePr>
        <p:xfrm>
          <a:off x="1724069" y="908050"/>
          <a:ext cx="10153101" cy="3949710"/>
        </p:xfrm>
        <a:graphic>
          <a:graphicData uri="http://schemas.openxmlformats.org/drawingml/2006/table">
            <a:tbl>
              <a:tblPr firstRow="1" bandRow="1">
                <a:tableStyleId>{5940675A-B579-460E-94D1-54222C63F5DA}</a:tableStyleId>
              </a:tblPr>
              <a:tblGrid>
                <a:gridCol w="4832387"/>
                <a:gridCol w="5320714"/>
              </a:tblGrid>
              <a:tr h="495613">
                <a:tc gridSpan="2">
                  <a:txBody>
                    <a:bodyPr/>
                    <a:lstStyle/>
                    <a:p>
                      <a:pPr marL="0" algn="l" defTabSz="914400" rtl="0" eaLnBrk="1" latinLnBrk="0" hangingPunct="1">
                        <a:lnSpc>
                          <a:spcPct val="100000"/>
                        </a:lnSpc>
                      </a:pPr>
                      <a:r>
                        <a:rPr kumimoji="0" lang="en-IN" sz="2400" b="1" kern="1200" dirty="0" smtClean="0">
                          <a:solidFill>
                            <a:schemeClr val="accent1">
                              <a:lumMod val="75000"/>
                            </a:schemeClr>
                          </a:solidFill>
                          <a:latin typeface="Calibri" pitchFamily="34" charset="0"/>
                          <a:ea typeface="+mn-ea"/>
                          <a:cs typeface="Calibri" pitchFamily="34" charset="0"/>
                        </a:rPr>
                        <a:t>II. STATE</a:t>
                      </a:r>
                      <a:endParaRPr kumimoji="0" lang="en-IN" sz="2400" b="1" kern="1200" dirty="0">
                        <a:solidFill>
                          <a:schemeClr val="accent1">
                            <a:lumMod val="75000"/>
                          </a:schemeClr>
                        </a:solidFill>
                        <a:latin typeface="Calibri" pitchFamily="34" charset="0"/>
                        <a:ea typeface="+mn-ea"/>
                        <a:cs typeface="Calibri" pitchFamily="34" charset="0"/>
                      </a:endParaRPr>
                    </a:p>
                  </a:txBody>
                  <a:tcPr marL="122603" marR="122603"/>
                </a:tc>
                <a:tc hMerge="1">
                  <a:txBody>
                    <a:bodyPr/>
                    <a:lstStyle/>
                    <a:p>
                      <a:endParaRPr lang="en-IN" dirty="0"/>
                    </a:p>
                  </a:txBody>
                  <a:tcPr/>
                </a:tc>
              </a:tr>
              <a:tr h="454313">
                <a:tc>
                  <a:txBody>
                    <a:bodyPr/>
                    <a:lstStyle/>
                    <a:p>
                      <a:pPr marL="0" algn="ctr" defTabSz="914400" rtl="0" eaLnBrk="1" latinLnBrk="0" hangingPunct="1">
                        <a:lnSpc>
                          <a:spcPct val="100000"/>
                        </a:lnSpc>
                      </a:pPr>
                      <a:r>
                        <a:rPr lang="en-IN" sz="1800" b="1" kern="1200" dirty="0" smtClean="0">
                          <a:solidFill>
                            <a:schemeClr val="accent1">
                              <a:lumMod val="75000"/>
                            </a:schemeClr>
                          </a:solidFill>
                          <a:latin typeface="Calibri" pitchFamily="34" charset="0"/>
                          <a:ea typeface="+mn-ea"/>
                          <a:cs typeface="Calibri" pitchFamily="34" charset="0"/>
                        </a:rPr>
                        <a:t>Levy</a:t>
                      </a:r>
                      <a:endParaRPr lang="en-IN" sz="1800" b="1"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pPr marL="0" algn="ctr" defTabSz="914400" rtl="0" eaLnBrk="1" latinLnBrk="0" hangingPunct="1">
                        <a:lnSpc>
                          <a:spcPct val="100000"/>
                        </a:lnSpc>
                      </a:pPr>
                      <a:r>
                        <a:rPr lang="en-IN" sz="1800" b="1" kern="1200" dirty="0" smtClean="0">
                          <a:solidFill>
                            <a:schemeClr val="accent1">
                              <a:lumMod val="75000"/>
                            </a:schemeClr>
                          </a:solidFill>
                          <a:latin typeface="Calibri" pitchFamily="34" charset="0"/>
                          <a:ea typeface="+mn-ea"/>
                          <a:cs typeface="Calibri" pitchFamily="34" charset="0"/>
                        </a:rPr>
                        <a:t>Taxable Event</a:t>
                      </a:r>
                      <a:endParaRPr lang="en-IN" sz="1800" b="1" kern="1200" dirty="0">
                        <a:solidFill>
                          <a:schemeClr val="accent1">
                            <a:lumMod val="75000"/>
                          </a:schemeClr>
                        </a:solidFill>
                        <a:latin typeface="Calibri" pitchFamily="34" charset="0"/>
                        <a:ea typeface="+mn-ea"/>
                        <a:cs typeface="Calibri" pitchFamily="34" charset="0"/>
                      </a:endParaRPr>
                    </a:p>
                  </a:txBody>
                  <a:tcPr marL="122603" marR="122603"/>
                </a:tc>
              </a:tr>
              <a:tr h="785206">
                <a:tc>
                  <a:txBody>
                    <a:bodyPr/>
                    <a:lstStyle/>
                    <a:p>
                      <a:pPr marL="0" marR="0" indent="0" algn="l" defTabSz="914400" rtl="0" eaLnBrk="1" fontAlgn="auto" latinLnBrk="0" hangingPunct="1">
                        <a:lnSpc>
                          <a:spcPct val="100000"/>
                        </a:lnSpc>
                        <a:spcBef>
                          <a:spcPts val="0"/>
                        </a:spcBef>
                        <a:spcAft>
                          <a:spcPts val="0"/>
                        </a:spcAft>
                        <a:buClrTx/>
                        <a:buSzTx/>
                        <a:buFontTx/>
                        <a:buNone/>
                        <a:tabLst>
                          <a:tab pos="685800" algn="l"/>
                        </a:tabLst>
                        <a:defRPr/>
                      </a:pPr>
                      <a:r>
                        <a:rPr lang="en-US" sz="1800" kern="1200" dirty="0" smtClean="0">
                          <a:solidFill>
                            <a:schemeClr val="accent1">
                              <a:lumMod val="75000"/>
                            </a:schemeClr>
                          </a:solidFill>
                          <a:latin typeface="Calibri" pitchFamily="34" charset="0"/>
                          <a:ea typeface="+mn-ea"/>
                          <a:cs typeface="Calibri" pitchFamily="34" charset="0"/>
                        </a:rPr>
                        <a:t>1) Additional </a:t>
                      </a:r>
                      <a:r>
                        <a:rPr lang="en-US" sz="1800" kern="1200" dirty="0">
                          <a:solidFill>
                            <a:schemeClr val="accent1">
                              <a:lumMod val="75000"/>
                            </a:schemeClr>
                          </a:solidFill>
                          <a:latin typeface="Calibri" pitchFamily="34" charset="0"/>
                          <a:ea typeface="+mn-ea"/>
                          <a:cs typeface="Calibri" pitchFamily="34" charset="0"/>
                        </a:rPr>
                        <a:t>Excise Duty on certain products like </a:t>
                      </a:r>
                      <a:r>
                        <a:rPr lang="en-US" sz="1800" kern="1200" dirty="0" smtClean="0">
                          <a:solidFill>
                            <a:schemeClr val="accent1">
                              <a:lumMod val="75000"/>
                            </a:schemeClr>
                          </a:solidFill>
                          <a:latin typeface="Calibri" pitchFamily="34" charset="0"/>
                          <a:ea typeface="+mn-ea"/>
                          <a:cs typeface="Calibri" pitchFamily="34" charset="0"/>
                        </a:rPr>
                        <a:t>alcohol in lieu of VAT</a:t>
                      </a:r>
                      <a:endParaRPr lang="en-IN" sz="1800" kern="1200" dirty="0" smtClean="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IN" sz="1800" kern="1200" dirty="0" smtClean="0">
                          <a:solidFill>
                            <a:schemeClr val="accent1">
                              <a:lumMod val="75000"/>
                            </a:schemeClr>
                          </a:solidFill>
                          <a:latin typeface="Calibri" pitchFamily="34" charset="0"/>
                          <a:ea typeface="+mn-ea"/>
                          <a:cs typeface="Calibri" pitchFamily="34" charset="0"/>
                        </a:rPr>
                        <a:t>Manufacture</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454313">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2) VAT </a:t>
                      </a:r>
                      <a:r>
                        <a:rPr lang="en-US" sz="1800" kern="1200" dirty="0">
                          <a:solidFill>
                            <a:schemeClr val="accent1">
                              <a:lumMod val="75000"/>
                            </a:schemeClr>
                          </a:solidFill>
                          <a:latin typeface="Calibri" pitchFamily="34" charset="0"/>
                          <a:ea typeface="+mn-ea"/>
                          <a:cs typeface="Calibri" pitchFamily="34" charset="0"/>
                        </a:rPr>
                        <a:t>or sales tax</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IN" sz="1800" kern="1200" dirty="0" smtClean="0">
                          <a:solidFill>
                            <a:schemeClr val="accent1">
                              <a:lumMod val="75000"/>
                            </a:schemeClr>
                          </a:solidFill>
                          <a:latin typeface="Calibri" pitchFamily="34" charset="0"/>
                          <a:ea typeface="+mn-ea"/>
                          <a:cs typeface="Calibri" pitchFamily="34" charset="0"/>
                        </a:rPr>
                        <a:t>Intra-State Sales</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770285">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3) Entertainment </a:t>
                      </a:r>
                      <a:r>
                        <a:rPr lang="en-US" sz="1800" kern="1200" dirty="0">
                          <a:solidFill>
                            <a:schemeClr val="accent1">
                              <a:lumMod val="75000"/>
                            </a:schemeClr>
                          </a:solidFill>
                          <a:latin typeface="Calibri" pitchFamily="34" charset="0"/>
                          <a:ea typeface="+mn-ea"/>
                          <a:cs typeface="Calibri" pitchFamily="34" charset="0"/>
                        </a:rPr>
                        <a:t>&amp; Luxury tax</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luxuries amusements, betting and gambling</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561352">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4) Electricity </a:t>
                      </a:r>
                      <a:r>
                        <a:rPr lang="en-US" sz="1800" kern="1200" dirty="0">
                          <a:solidFill>
                            <a:schemeClr val="accent1">
                              <a:lumMod val="75000"/>
                            </a:schemeClr>
                          </a:solidFill>
                          <a:latin typeface="Calibri" pitchFamily="34" charset="0"/>
                          <a:ea typeface="+mn-ea"/>
                          <a:cs typeface="Calibri" pitchFamily="34" charset="0"/>
                        </a:rPr>
                        <a:t>duty and other taxes</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Consumption or sale of electricity</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428628">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5) Purchase tax (in lieu of sales tax)</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On  purchase of goods</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bl>
          </a:graphicData>
        </a:graphic>
      </p:graphicFrame>
      <p:sp>
        <p:nvSpPr>
          <p:cNvPr id="7" name="Rectangle 6"/>
          <p:cNvSpPr/>
          <p:nvPr/>
        </p:nvSpPr>
        <p:spPr>
          <a:xfrm>
            <a:off x="1532501" y="119698"/>
            <a:ext cx="10727762" cy="523220"/>
          </a:xfrm>
          <a:prstGeom prst="rect">
            <a:avLst/>
          </a:prstGeom>
        </p:spPr>
        <p:txBody>
          <a:bodyPr wrap="square">
            <a:spAutoFit/>
          </a:bodyPr>
          <a:lstStyle/>
          <a:p>
            <a:pPr algn="ctr">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Current Indirect Tax </a:t>
            </a: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Structure (Continued...)</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9" name="TextBox 8"/>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5</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24070" y="833439"/>
          <a:ext cx="10153101" cy="4120135"/>
        </p:xfrm>
        <a:graphic>
          <a:graphicData uri="http://schemas.openxmlformats.org/drawingml/2006/table">
            <a:tbl>
              <a:tblPr firstRow="1" bandRow="1">
                <a:tableStyleId>{5940675A-B579-460E-94D1-54222C63F5DA}</a:tableStyleId>
              </a:tblPr>
              <a:tblGrid>
                <a:gridCol w="2969302"/>
                <a:gridCol w="7183799"/>
              </a:tblGrid>
              <a:tr h="409332">
                <a:tc gridSpan="2">
                  <a:txBody>
                    <a:bodyPr/>
                    <a:lstStyle/>
                    <a:p>
                      <a:pPr marL="0" algn="l" defTabSz="914400" rtl="0" eaLnBrk="1" latinLnBrk="0" hangingPunct="1">
                        <a:lnSpc>
                          <a:spcPct val="100000"/>
                        </a:lnSpc>
                      </a:pPr>
                      <a:r>
                        <a:rPr kumimoji="0" lang="en-IN" sz="1800" b="1" kern="1200" dirty="0" smtClean="0">
                          <a:solidFill>
                            <a:schemeClr val="accent1">
                              <a:lumMod val="75000"/>
                            </a:schemeClr>
                          </a:solidFill>
                          <a:latin typeface="Calibri" pitchFamily="34" charset="0"/>
                          <a:ea typeface="+mn-ea"/>
                          <a:cs typeface="Calibri" pitchFamily="34" charset="0"/>
                        </a:rPr>
                        <a:t>II. STATE(CONTINUED)</a:t>
                      </a:r>
                      <a:endParaRPr kumimoji="0" lang="en-IN" sz="1800" b="1" kern="1200" dirty="0">
                        <a:solidFill>
                          <a:schemeClr val="accent1">
                            <a:lumMod val="75000"/>
                          </a:schemeClr>
                        </a:solidFill>
                        <a:latin typeface="Calibri" pitchFamily="34" charset="0"/>
                        <a:ea typeface="+mn-ea"/>
                        <a:cs typeface="Calibri" pitchFamily="34" charset="0"/>
                      </a:endParaRPr>
                    </a:p>
                  </a:txBody>
                  <a:tcPr marL="122603" marR="122603"/>
                </a:tc>
                <a:tc hMerge="1">
                  <a:txBody>
                    <a:bodyPr/>
                    <a:lstStyle/>
                    <a:p>
                      <a:endParaRPr lang="en-IN" dirty="0"/>
                    </a:p>
                  </a:txBody>
                  <a:tcPr/>
                </a:tc>
              </a:tr>
              <a:tr h="519536">
                <a:tc>
                  <a:txBody>
                    <a:bodyPr/>
                    <a:lstStyle/>
                    <a:p>
                      <a:pPr marL="0" algn="ctr" defTabSz="914400" rtl="0" eaLnBrk="1" latinLnBrk="0" hangingPunct="1">
                        <a:lnSpc>
                          <a:spcPct val="100000"/>
                        </a:lnSpc>
                      </a:pPr>
                      <a:r>
                        <a:rPr lang="en-IN" sz="1800" b="1" kern="1200" dirty="0" smtClean="0">
                          <a:solidFill>
                            <a:schemeClr val="accent1">
                              <a:lumMod val="75000"/>
                            </a:schemeClr>
                          </a:solidFill>
                          <a:latin typeface="Calibri" pitchFamily="34" charset="0"/>
                          <a:ea typeface="+mn-ea"/>
                          <a:cs typeface="Calibri" pitchFamily="34" charset="0"/>
                        </a:rPr>
                        <a:t>Levy</a:t>
                      </a:r>
                      <a:endParaRPr lang="en-IN" sz="1800" b="1" kern="1200" dirty="0">
                        <a:solidFill>
                          <a:schemeClr val="accent1">
                            <a:lumMod val="75000"/>
                          </a:schemeClr>
                        </a:solidFill>
                        <a:latin typeface="Calibri" pitchFamily="34" charset="0"/>
                        <a:ea typeface="+mn-ea"/>
                        <a:cs typeface="Calibri" pitchFamily="34" charset="0"/>
                      </a:endParaRPr>
                    </a:p>
                  </a:txBody>
                  <a:tcPr marL="122603" marR="122603"/>
                </a:tc>
                <a:tc>
                  <a:txBody>
                    <a:bodyPr/>
                    <a:lstStyle/>
                    <a:p>
                      <a:pPr marL="0" algn="ctr" defTabSz="914400" rtl="0" eaLnBrk="1" latinLnBrk="0" hangingPunct="1">
                        <a:lnSpc>
                          <a:spcPct val="100000"/>
                        </a:lnSpc>
                      </a:pPr>
                      <a:r>
                        <a:rPr lang="en-IN" sz="1800" b="1" kern="1200" dirty="0" smtClean="0">
                          <a:solidFill>
                            <a:schemeClr val="accent1">
                              <a:lumMod val="75000"/>
                            </a:schemeClr>
                          </a:solidFill>
                          <a:latin typeface="Calibri" pitchFamily="34" charset="0"/>
                          <a:ea typeface="+mn-ea"/>
                          <a:cs typeface="Calibri" pitchFamily="34" charset="0"/>
                        </a:rPr>
                        <a:t>Taxable Event</a:t>
                      </a:r>
                      <a:endParaRPr lang="en-IN" sz="1800" b="1" kern="1200" dirty="0">
                        <a:solidFill>
                          <a:schemeClr val="accent1">
                            <a:lumMod val="75000"/>
                          </a:schemeClr>
                        </a:solidFill>
                        <a:latin typeface="Calibri" pitchFamily="34" charset="0"/>
                        <a:ea typeface="+mn-ea"/>
                        <a:cs typeface="Calibri" pitchFamily="34" charset="0"/>
                      </a:endParaRPr>
                    </a:p>
                  </a:txBody>
                  <a:tcPr marL="122603" marR="122603"/>
                </a:tc>
              </a:tr>
              <a:tr h="738000">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6) Entry Tax on prescribed goods</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Entry into local areas for sale or consumption</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543856">
                <a:tc>
                  <a:txBody>
                    <a:bodyPr/>
                    <a:lstStyle/>
                    <a:p>
                      <a:pPr marL="0" algn="l" defTabSz="914400" rtl="0" eaLnBrk="1" latinLnBrk="0" hangingPunct="1">
                        <a:lnSpc>
                          <a:spcPct val="100000"/>
                        </a:lnSpc>
                        <a:spcAft>
                          <a:spcPts val="0"/>
                        </a:spcAft>
                      </a:pPr>
                      <a:r>
                        <a:rPr lang="en-US" sz="1800" kern="1200" dirty="0" smtClean="0">
                          <a:solidFill>
                            <a:schemeClr val="accent1">
                              <a:lumMod val="75000"/>
                            </a:schemeClr>
                          </a:solidFill>
                          <a:latin typeface="Calibri" pitchFamily="34" charset="0"/>
                          <a:ea typeface="+mn-ea"/>
                          <a:cs typeface="Calibri" pitchFamily="34" charset="0"/>
                        </a:rPr>
                        <a:t>7) Stamp </a:t>
                      </a:r>
                      <a:r>
                        <a:rPr lang="en-US" sz="1800" kern="1200" dirty="0">
                          <a:solidFill>
                            <a:schemeClr val="accent1">
                              <a:lumMod val="75000"/>
                            </a:schemeClr>
                          </a:solidFill>
                          <a:latin typeface="Calibri" pitchFamily="34" charset="0"/>
                          <a:ea typeface="+mn-ea"/>
                          <a:cs typeface="Calibri" pitchFamily="34" charset="0"/>
                        </a:rPr>
                        <a:t>duty</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Execution of instruments (for commercial /other transactions)</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543856">
                <a:tc>
                  <a:txBody>
                    <a:bodyPr/>
                    <a:lstStyle/>
                    <a:p>
                      <a:pPr marL="0" algn="l" defTabSz="914400" rtl="0" eaLnBrk="1" latinLnBrk="0" hangingPunct="1">
                        <a:lnSpc>
                          <a:spcPct val="100000"/>
                        </a:lnSpc>
                        <a:spcAft>
                          <a:spcPts val="0"/>
                        </a:spcAft>
                        <a:tabLst>
                          <a:tab pos="685800" algn="l"/>
                        </a:tabLst>
                      </a:pPr>
                      <a:r>
                        <a:rPr lang="en-US" sz="1800" kern="1200" dirty="0" smtClean="0">
                          <a:solidFill>
                            <a:schemeClr val="accent1">
                              <a:lumMod val="75000"/>
                            </a:schemeClr>
                          </a:solidFill>
                          <a:latin typeface="Calibri" pitchFamily="34" charset="0"/>
                          <a:ea typeface="+mn-ea"/>
                          <a:cs typeface="Calibri" pitchFamily="34" charset="0"/>
                        </a:rPr>
                        <a:t>8) Motor </a:t>
                      </a:r>
                      <a:r>
                        <a:rPr lang="en-US" sz="1800" kern="1200" dirty="0">
                          <a:solidFill>
                            <a:schemeClr val="accent1">
                              <a:lumMod val="75000"/>
                            </a:schemeClr>
                          </a:solidFill>
                          <a:latin typeface="Calibri" pitchFamily="34" charset="0"/>
                          <a:ea typeface="+mn-ea"/>
                          <a:cs typeface="Calibri" pitchFamily="34" charset="0"/>
                        </a:rPr>
                        <a:t>vehicle tax</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On purchase of vehicles</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893707">
                <a:tc>
                  <a:txBody>
                    <a:bodyPr/>
                    <a:lstStyle/>
                    <a:p>
                      <a:pPr marL="0" algn="l" defTabSz="914400" rtl="0" eaLnBrk="1" latinLnBrk="0" hangingPunct="1">
                        <a:lnSpc>
                          <a:spcPct val="100000"/>
                        </a:lnSpc>
                        <a:spcAft>
                          <a:spcPts val="0"/>
                        </a:spcAft>
                        <a:tabLst>
                          <a:tab pos="685800" algn="l"/>
                        </a:tabLst>
                      </a:pPr>
                      <a:r>
                        <a:rPr lang="en-US" sz="1800" kern="1200" dirty="0" smtClean="0">
                          <a:solidFill>
                            <a:schemeClr val="accent1">
                              <a:lumMod val="75000"/>
                            </a:schemeClr>
                          </a:solidFill>
                          <a:latin typeface="Calibri" pitchFamily="34" charset="0"/>
                          <a:ea typeface="+mn-ea"/>
                          <a:cs typeface="Calibri" pitchFamily="34" charset="0"/>
                        </a:rPr>
                        <a:t>9) Taxes </a:t>
                      </a:r>
                      <a:r>
                        <a:rPr lang="en-US" sz="1800" kern="1200" dirty="0">
                          <a:solidFill>
                            <a:schemeClr val="accent1">
                              <a:lumMod val="75000"/>
                            </a:schemeClr>
                          </a:solidFill>
                          <a:latin typeface="Calibri" pitchFamily="34" charset="0"/>
                          <a:ea typeface="+mn-ea"/>
                          <a:cs typeface="Calibri" pitchFamily="34" charset="0"/>
                        </a:rPr>
                        <a:t>on Goods and passenger </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On passenger and goods being carried by road by any motor vehicle</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r h="471848">
                <a:tc>
                  <a:txBody>
                    <a:bodyPr/>
                    <a:lstStyle/>
                    <a:p>
                      <a:pPr marL="0" algn="l" defTabSz="914400" rtl="0" eaLnBrk="1" latinLnBrk="0" hangingPunct="1">
                        <a:lnSpc>
                          <a:spcPct val="100000"/>
                        </a:lnSpc>
                        <a:spcAft>
                          <a:spcPts val="0"/>
                        </a:spcAft>
                        <a:tabLst>
                          <a:tab pos="685800" algn="l"/>
                        </a:tabLst>
                      </a:pPr>
                      <a:r>
                        <a:rPr lang="en-US" sz="1800" kern="1200" dirty="0" smtClean="0">
                          <a:solidFill>
                            <a:schemeClr val="accent1">
                              <a:lumMod val="75000"/>
                            </a:schemeClr>
                          </a:solidFill>
                          <a:latin typeface="Calibri" pitchFamily="34" charset="0"/>
                          <a:ea typeface="+mn-ea"/>
                          <a:cs typeface="Calibri" pitchFamily="34" charset="0"/>
                        </a:rPr>
                        <a:t>10) Octroi </a:t>
                      </a:r>
                      <a:r>
                        <a:rPr lang="en-US" sz="1800" kern="1200" dirty="0">
                          <a:solidFill>
                            <a:schemeClr val="accent1">
                              <a:lumMod val="75000"/>
                            </a:schemeClr>
                          </a:solidFill>
                          <a:latin typeface="Calibri" pitchFamily="34" charset="0"/>
                          <a:ea typeface="+mn-ea"/>
                          <a:cs typeface="Calibri" pitchFamily="34" charset="0"/>
                        </a:rPr>
                        <a:t>Duty</a:t>
                      </a:r>
                      <a:endParaRPr lang="en-IN" sz="1800" kern="1200" dirty="0">
                        <a:solidFill>
                          <a:schemeClr val="accent1">
                            <a:lumMod val="75000"/>
                          </a:schemeClr>
                        </a:solidFill>
                        <a:latin typeface="Calibri" pitchFamily="34" charset="0"/>
                        <a:ea typeface="+mn-ea"/>
                        <a:cs typeface="Calibri" pitchFamily="34" charset="0"/>
                      </a:endParaRPr>
                    </a:p>
                  </a:txBody>
                  <a:tcPr marL="91952" marR="91952" marT="0" marB="0"/>
                </a:tc>
                <a:tc>
                  <a:txBody>
                    <a:bodyPr/>
                    <a:lstStyle/>
                    <a:p>
                      <a:pPr marL="0" algn="l" defTabSz="914400" rtl="0" eaLnBrk="1" latinLnBrk="0" hangingPunct="1">
                        <a:lnSpc>
                          <a:spcPct val="100000"/>
                        </a:lnSpc>
                      </a:pPr>
                      <a:r>
                        <a:rPr lang="en-US" sz="1800" kern="1200" dirty="0" smtClean="0">
                          <a:solidFill>
                            <a:schemeClr val="accent1">
                              <a:lumMod val="75000"/>
                            </a:schemeClr>
                          </a:solidFill>
                          <a:latin typeface="Calibri" pitchFamily="34" charset="0"/>
                          <a:ea typeface="+mn-ea"/>
                          <a:cs typeface="Calibri" pitchFamily="34" charset="0"/>
                        </a:rPr>
                        <a:t>On entry of goods in certain municipal jurisdictions</a:t>
                      </a:r>
                      <a:endParaRPr lang="en-IN" sz="1800" kern="1200" dirty="0">
                        <a:solidFill>
                          <a:schemeClr val="accent1">
                            <a:lumMod val="75000"/>
                          </a:schemeClr>
                        </a:solidFill>
                        <a:latin typeface="Calibri" pitchFamily="34" charset="0"/>
                        <a:ea typeface="+mn-ea"/>
                        <a:cs typeface="Calibri" pitchFamily="34" charset="0"/>
                      </a:endParaRPr>
                    </a:p>
                  </a:txBody>
                  <a:tcPr marL="122603" marR="122603"/>
                </a:tc>
              </a:tr>
            </a:tbl>
          </a:graphicData>
        </a:graphic>
      </p:graphicFrame>
      <p:sp>
        <p:nvSpPr>
          <p:cNvPr id="8" name="Rectangle 7"/>
          <p:cNvSpPr/>
          <p:nvPr/>
        </p:nvSpPr>
        <p:spPr>
          <a:xfrm>
            <a:off x="1532501" y="119698"/>
            <a:ext cx="10727762" cy="523220"/>
          </a:xfrm>
          <a:prstGeom prst="rect">
            <a:avLst/>
          </a:prstGeom>
        </p:spPr>
        <p:txBody>
          <a:bodyPr wrap="square">
            <a:spAutoFit/>
          </a:bodyPr>
          <a:lstStyle/>
          <a:p>
            <a:pPr algn="ctr">
              <a:defRPr/>
            </a:pPr>
            <a:r>
              <a:rPr lang="en-IN" sz="2800" b="1" dirty="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Current Indirect Tax </a:t>
            </a:r>
            <a:r>
              <a:rPr lang="en-IN"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Structure (Continued...)</a:t>
            </a:r>
            <a:endParaRPr lang="en-IN" sz="2800" b="1" dirty="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9" name="TextBox 8"/>
          <p:cNvSpPr txBox="1"/>
          <p:nvPr/>
        </p:nvSpPr>
        <p:spPr>
          <a:xfrm>
            <a:off x="1724069" y="5286389"/>
            <a:ext cx="10057317" cy="646331"/>
          </a:xfrm>
          <a:prstGeom prst="rect">
            <a:avLst/>
          </a:prstGeom>
          <a:noFill/>
        </p:spPr>
        <p:txBody>
          <a:bodyPr wrap="square" rtlCol="0">
            <a:spAutoFit/>
          </a:bodyPr>
          <a:lstStyle/>
          <a:p>
            <a:pPr marL="269875" indent="-269875">
              <a:buClr>
                <a:schemeClr val="accent1">
                  <a:lumMod val="75000"/>
                </a:schemeClr>
              </a:buClr>
              <a:buFont typeface="Courier New" pitchFamily="49" charset="0"/>
              <a:buChar char="o"/>
            </a:pPr>
            <a:r>
              <a:rPr lang="en-US" dirty="0" smtClean="0">
                <a:solidFill>
                  <a:schemeClr val="accent1">
                    <a:lumMod val="75000"/>
                  </a:schemeClr>
                </a:solidFill>
                <a:latin typeface="Calibri" pitchFamily="34" charset="0"/>
                <a:cs typeface="Calibri" pitchFamily="34" charset="0"/>
              </a:rPr>
              <a:t>Each Central levy is through a separate enactment</a:t>
            </a:r>
          </a:p>
          <a:p>
            <a:pPr marL="269875" indent="-269875">
              <a:buClr>
                <a:schemeClr val="accent1">
                  <a:lumMod val="75000"/>
                </a:schemeClr>
              </a:buClr>
              <a:buFont typeface="Courier New" pitchFamily="49" charset="0"/>
              <a:buChar char="o"/>
            </a:pPr>
            <a:r>
              <a:rPr lang="en-US" dirty="0" smtClean="0">
                <a:solidFill>
                  <a:schemeClr val="accent1">
                    <a:lumMod val="75000"/>
                  </a:schemeClr>
                </a:solidFill>
                <a:latin typeface="Calibri" pitchFamily="34" charset="0"/>
                <a:cs typeface="Calibri" pitchFamily="34" charset="0"/>
              </a:rPr>
              <a:t>State levies are by separate enactments in each State</a:t>
            </a:r>
            <a:endParaRPr lang="en-US" dirty="0"/>
          </a:p>
        </p:txBody>
      </p:sp>
      <p:sp>
        <p:nvSpPr>
          <p:cNvPr id="5" name="Rectangle 4"/>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sp>
        <p:nvSpPr>
          <p:cNvPr id="10" name="TextBox 9"/>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6</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6027" y="0"/>
            <a:ext cx="11238574"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n-US" sz="28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Obstructions created by Current Indirect tax Structure</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5" name="TextBox 4"/>
          <p:cNvSpPr txBox="1"/>
          <p:nvPr/>
        </p:nvSpPr>
        <p:spPr>
          <a:xfrm>
            <a:off x="2043377" y="1143001"/>
            <a:ext cx="9808210" cy="3877985"/>
          </a:xfrm>
          <a:prstGeom prst="rect">
            <a:avLst/>
          </a:prstGeom>
          <a:noFill/>
        </p:spPr>
        <p:txBody>
          <a:bodyPr wrap="square" rtlCol="0">
            <a:spAutoFit/>
          </a:bodyPr>
          <a:lstStyle/>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Taxable events different</a:t>
            </a:r>
          </a:p>
          <a:p>
            <a:pPr marL="360363" lvl="0" indent="-360363" algn="just">
              <a:buClr>
                <a:schemeClr val="accent1">
                  <a:lumMod val="75000"/>
                </a:schemeClr>
              </a:buClr>
              <a:buFont typeface="Wingdings" pitchFamily="2" charset="2"/>
              <a:buChar char="q"/>
            </a:pPr>
            <a:endParaRPr lang="en-US" sz="800"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Multiple levies at different rates, in different states and at Central level – many  not eligible for set off e.g. CST. Service providers not eligible for vat-set off &amp; vice versa resulting in cascading effect. Even when eligible, reduction therein raises ultimate cost</a:t>
            </a:r>
          </a:p>
          <a:p>
            <a:pPr marL="360363" lvl="0" indent="-360363" algn="just">
              <a:buClr>
                <a:schemeClr val="accent1">
                  <a:lumMod val="75000"/>
                </a:schemeClr>
              </a:buClr>
              <a:buFont typeface="Wingdings" pitchFamily="2" charset="2"/>
              <a:buChar char="q"/>
            </a:pPr>
            <a:endParaRPr lang="en-US" sz="800"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Double taxation of various transactions e.g. software – works Contract</a:t>
            </a:r>
          </a:p>
          <a:p>
            <a:pPr marL="360363" lvl="0" indent="-360363" algn="just">
              <a:buClr>
                <a:schemeClr val="accent1">
                  <a:lumMod val="75000"/>
                </a:schemeClr>
              </a:buClr>
              <a:buFont typeface="Wingdings" pitchFamily="2" charset="2"/>
              <a:buChar char="q"/>
            </a:pPr>
            <a:endParaRPr lang="en-US" sz="800"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All-round disputes on valuation, classification, set off eligibility</a:t>
            </a:r>
          </a:p>
          <a:p>
            <a:pPr marL="360363" lvl="0" indent="-360363" algn="just">
              <a:buClr>
                <a:schemeClr val="accent1">
                  <a:lumMod val="75000"/>
                </a:schemeClr>
              </a:buClr>
              <a:buFont typeface="Wingdings" pitchFamily="2" charset="2"/>
              <a:buChar char="q"/>
            </a:pPr>
            <a:endParaRPr lang="en-US" sz="800"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Compliances with plethora of central &amp; state laws extremely cumbersome &amp; hindrance to business</a:t>
            </a:r>
          </a:p>
          <a:p>
            <a:pPr marL="360363" lvl="0" indent="-360363" algn="just">
              <a:buClr>
                <a:schemeClr val="accent1">
                  <a:lumMod val="75000"/>
                </a:schemeClr>
              </a:buClr>
              <a:buFont typeface="Wingdings" pitchFamily="2" charset="2"/>
              <a:buChar char="q"/>
            </a:pPr>
            <a:endParaRPr lang="en-US" sz="800"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High cost &amp; lower competitive strength </a:t>
            </a:r>
          </a:p>
          <a:p>
            <a:pPr marL="360363" lvl="0" indent="-360363" algn="just">
              <a:buClr>
                <a:schemeClr val="accent1">
                  <a:lumMod val="75000"/>
                </a:schemeClr>
              </a:buClr>
              <a:buFont typeface="Wingdings" pitchFamily="2" charset="2"/>
              <a:buChar char="q"/>
            </a:pPr>
            <a:endParaRPr lang="en-US" sz="800"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Low GDP</a:t>
            </a:r>
          </a:p>
          <a:p>
            <a:pPr marL="360363" lvl="0" indent="-360363" algn="just">
              <a:buClr>
                <a:schemeClr val="accent1">
                  <a:lumMod val="75000"/>
                </a:schemeClr>
              </a:buClr>
            </a:pPr>
            <a:endParaRPr lang="en-US" dirty="0" smtClean="0">
              <a:solidFill>
                <a:schemeClr val="accent1">
                  <a:lumMod val="75000"/>
                </a:schemeClr>
              </a:solidFill>
              <a:latin typeface="Calibri" pitchFamily="34" charset="0"/>
              <a:cs typeface="Calibri" pitchFamily="34" charset="0"/>
            </a:endParaRPr>
          </a:p>
          <a:p>
            <a:pPr marL="360363" indent="-360363" algn="just">
              <a:buClr>
                <a:schemeClr val="accent1">
                  <a:lumMod val="75000"/>
                </a:schemeClr>
              </a:buClr>
              <a:buFont typeface="Wingdings" pitchFamily="2" charset="2"/>
              <a:buChar char="q"/>
            </a:pPr>
            <a:endParaRPr lang="en-IN" dirty="0">
              <a:solidFill>
                <a:schemeClr val="accent1">
                  <a:lumMod val="75000"/>
                </a:schemeClr>
              </a:solidFill>
              <a:latin typeface="Calibri" pitchFamily="34" charset="0"/>
              <a:cs typeface="Calibri" pitchFamily="34" charset="0"/>
            </a:endParaRPr>
          </a:p>
        </p:txBody>
      </p:sp>
      <p:sp>
        <p:nvSpPr>
          <p:cNvPr id="6" name="Rectangle 5"/>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pic>
        <p:nvPicPr>
          <p:cNvPr id="7" name="Picture 6" descr="02.jpg"/>
          <p:cNvPicPr>
            <a:picLocks noChangeAspect="1"/>
          </p:cNvPicPr>
          <p:nvPr/>
        </p:nvPicPr>
        <p:blipFill>
          <a:blip r:embed="rId3"/>
          <a:stretch>
            <a:fillRect/>
          </a:stretch>
        </p:blipFill>
        <p:spPr>
          <a:xfrm>
            <a:off x="8480016" y="4429133"/>
            <a:ext cx="3492897" cy="2005005"/>
          </a:xfrm>
          <a:prstGeom prst="rect">
            <a:avLst/>
          </a:prstGeom>
        </p:spPr>
      </p:pic>
      <p:sp>
        <p:nvSpPr>
          <p:cNvPr id="9" name="TextBox 8"/>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7</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730" y="785794"/>
            <a:ext cx="8160760" cy="57152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kumimoji="0" lang="en-US" sz="2000" b="1" i="0" u="sng" strike="noStrike" kern="1200" cap="none" spc="0" normalizeH="0" baseline="0" noProof="0" dirty="0" smtClean="0">
                <a:ln>
                  <a:noFill/>
                </a:ln>
                <a:solidFill>
                  <a:schemeClr val="accent1">
                    <a:lumMod val="75000"/>
                  </a:schemeClr>
                </a:solidFill>
                <a:uLnTx/>
                <a:uFillTx/>
                <a:latin typeface="Calibri" pitchFamily="34" charset="0"/>
                <a:ea typeface="+mj-ea"/>
                <a:cs typeface="Calibri" pitchFamily="34" charset="0"/>
              </a:rPr>
              <a:t>GST</a:t>
            </a:r>
            <a:r>
              <a:rPr kumimoji="0" lang="en-US" sz="2000" b="1" i="0" u="sng" strike="noStrike" kern="1200" cap="none" spc="0" normalizeH="0" noProof="0" dirty="0" smtClean="0">
                <a:ln>
                  <a:noFill/>
                </a:ln>
                <a:solidFill>
                  <a:schemeClr val="accent1">
                    <a:lumMod val="75000"/>
                  </a:schemeClr>
                </a:solidFill>
                <a:uLnTx/>
                <a:uFillTx/>
                <a:latin typeface="Calibri" pitchFamily="34" charset="0"/>
                <a:ea typeface="+mj-ea"/>
                <a:cs typeface="Calibri" pitchFamily="34" charset="0"/>
              </a:rPr>
              <a:t> Meaning – Single Levy </a:t>
            </a:r>
            <a:endParaRPr kumimoji="0" lang="en-IN" sz="2000" b="1" i="0" u="sng" strike="noStrike" kern="1200" cap="none" spc="0" normalizeH="0" baseline="0" noProof="0" dirty="0" err="1" smtClean="0">
              <a:ln>
                <a:noFill/>
              </a:ln>
              <a:solidFill>
                <a:schemeClr val="accent1">
                  <a:lumMod val="75000"/>
                </a:schemeClr>
              </a:solidFill>
              <a:uLnTx/>
              <a:uFillTx/>
              <a:latin typeface="Calibri" pitchFamily="34" charset="0"/>
              <a:ea typeface="+mj-ea"/>
              <a:cs typeface="Calibri" pitchFamily="34" charset="0"/>
            </a:endParaRPr>
          </a:p>
        </p:txBody>
      </p:sp>
      <p:sp>
        <p:nvSpPr>
          <p:cNvPr id="6" name="TextBox 5"/>
          <p:cNvSpPr txBox="1"/>
          <p:nvPr/>
        </p:nvSpPr>
        <p:spPr>
          <a:xfrm>
            <a:off x="1724069" y="1357298"/>
            <a:ext cx="9808210" cy="4647426"/>
          </a:xfrm>
          <a:prstGeom prst="rect">
            <a:avLst/>
          </a:prstGeom>
          <a:noFill/>
        </p:spPr>
        <p:txBody>
          <a:bodyPr wrap="square" rtlCol="0">
            <a:spAutoFit/>
          </a:bodyPr>
          <a:lstStyle/>
          <a:p>
            <a:pPr lvl="0" algn="just">
              <a:buClr>
                <a:schemeClr val="accent1">
                  <a:lumMod val="75000"/>
                </a:schemeClr>
              </a:buClr>
            </a:pPr>
            <a:r>
              <a:rPr lang="en-US" b="1" dirty="0" smtClean="0">
                <a:solidFill>
                  <a:schemeClr val="accent1">
                    <a:lumMod val="75000"/>
                  </a:schemeClr>
                </a:solidFill>
                <a:latin typeface="Calibri" pitchFamily="34" charset="0"/>
                <a:cs typeface="Calibri" pitchFamily="34" charset="0"/>
              </a:rPr>
              <a:t>“Any tax on supply of goods or services or both except taxes on supply of the alcoholic liquor for human consumption.” </a:t>
            </a:r>
          </a:p>
          <a:p>
            <a:pPr marL="360363" lvl="0" indent="-360363" algn="just">
              <a:buClr>
                <a:schemeClr val="accent1">
                  <a:lumMod val="75000"/>
                </a:schemeClr>
              </a:buClr>
              <a:buFont typeface="Wingdings" pitchFamily="2" charset="2"/>
              <a:buChar char="q"/>
            </a:pPr>
            <a:endParaRPr lang="en-US" sz="800" dirty="0" smtClean="0">
              <a:solidFill>
                <a:schemeClr val="accent1">
                  <a:lumMod val="75000"/>
                </a:schemeClr>
              </a:solidFill>
              <a:latin typeface="Calibri" pitchFamily="34" charset="0"/>
              <a:cs typeface="Calibri" pitchFamily="34" charset="0"/>
            </a:endParaRPr>
          </a:p>
          <a:p>
            <a:pPr marL="360363"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GST to be a nationwide comprehensive tax levy on manufacturing &amp; supply of goods as well as on service – on every stage, on the principle of value addition </a:t>
            </a:r>
          </a:p>
          <a:p>
            <a:pPr marL="360363" lvl="0" indent="-360363" algn="just">
              <a:lnSpc>
                <a:spcPct val="150000"/>
              </a:lnSpc>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Basis shifted from origin state to destination state</a:t>
            </a:r>
          </a:p>
          <a:p>
            <a:pPr marL="360363" lvl="0" indent="-360363" algn="just">
              <a:lnSpc>
                <a:spcPct val="150000"/>
              </a:lnSpc>
              <a:buClr>
                <a:schemeClr val="accent1">
                  <a:lumMod val="75000"/>
                </a:schemeClr>
              </a:buClr>
              <a:buFont typeface="Wingdings" pitchFamily="2" charset="2"/>
              <a:buChar char="q"/>
            </a:pPr>
            <a:r>
              <a:rPr lang="en-US" b="1" u="sng" dirty="0" smtClean="0">
                <a:solidFill>
                  <a:schemeClr val="accent1">
                    <a:lumMod val="75000"/>
                  </a:schemeClr>
                </a:solidFill>
                <a:latin typeface="Calibri" pitchFamily="34" charset="0"/>
                <a:cs typeface="Calibri" pitchFamily="34" charset="0"/>
              </a:rPr>
              <a:t>Benefits:</a:t>
            </a:r>
            <a:r>
              <a:rPr lang="en-US" dirty="0" smtClean="0">
                <a:solidFill>
                  <a:schemeClr val="accent1">
                    <a:lumMod val="75000"/>
                  </a:schemeClr>
                </a:solidFill>
                <a:latin typeface="Calibri" pitchFamily="34" charset="0"/>
                <a:cs typeface="Calibri" pitchFamily="34" charset="0"/>
              </a:rPr>
              <a:t> </a:t>
            </a:r>
          </a:p>
          <a:p>
            <a:pPr marL="630238" lvl="0" indent="-269875"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Supposed to be an uninterrupted chain &amp; hence full ITC credit </a:t>
            </a:r>
          </a:p>
          <a:p>
            <a:pPr marL="630238" lvl="0" indent="-269875"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Ease of compliance </a:t>
            </a:r>
          </a:p>
          <a:p>
            <a:pPr marL="630238" lvl="0" indent="-269875"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Ease of administration</a:t>
            </a:r>
          </a:p>
          <a:p>
            <a:pPr marL="630238" lvl="0" indent="-269875"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Eventually reduction in cost</a:t>
            </a:r>
          </a:p>
          <a:p>
            <a:pPr marL="630238" lvl="0" indent="-269875"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Higher competitive strength</a:t>
            </a:r>
          </a:p>
          <a:p>
            <a:pPr marL="630238" lvl="0" indent="-269875" algn="just">
              <a:lnSpc>
                <a:spcPct val="150000"/>
              </a:lnSpc>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Higher GDP</a:t>
            </a:r>
          </a:p>
        </p:txBody>
      </p:sp>
      <p:sp>
        <p:nvSpPr>
          <p:cNvPr id="7" name="Rectangle 6"/>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pic>
        <p:nvPicPr>
          <p:cNvPr id="8" name="Picture 7" descr="01.jpg"/>
          <p:cNvPicPr>
            <a:picLocks noChangeAspect="1"/>
          </p:cNvPicPr>
          <p:nvPr/>
        </p:nvPicPr>
        <p:blipFill>
          <a:blip r:embed="rId3"/>
          <a:stretch>
            <a:fillRect/>
          </a:stretch>
        </p:blipFill>
        <p:spPr>
          <a:xfrm>
            <a:off x="7183755" y="4429132"/>
            <a:ext cx="5076508" cy="2071702"/>
          </a:xfrm>
          <a:prstGeom prst="rect">
            <a:avLst/>
          </a:prstGeom>
        </p:spPr>
      </p:pic>
      <p:sp>
        <p:nvSpPr>
          <p:cNvPr id="9" name="Title 1"/>
          <p:cNvSpPr txBox="1">
            <a:spLocks/>
          </p:cNvSpPr>
          <p:nvPr/>
        </p:nvSpPr>
        <p:spPr>
          <a:xfrm>
            <a:off x="1532533" y="214290"/>
            <a:ext cx="10727730" cy="571504"/>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en-US" sz="2600" b="1" dirty="0" smtClean="0">
                <a:solidFill>
                  <a:schemeClr val="accent1">
                    <a:lumMod val="75000"/>
                  </a:schemeClr>
                </a:solidFill>
                <a:effectLst>
                  <a:outerShdw blurRad="38100" dist="38100" dir="2700000" algn="tl">
                    <a:srgbClr val="000000">
                      <a:alpha val="43137"/>
                    </a:srgbClr>
                  </a:outerShdw>
                </a:effectLst>
                <a:latin typeface="Calibri" pitchFamily="34" charset="0"/>
                <a:ea typeface="+mj-ea"/>
                <a:cs typeface="Calibri" pitchFamily="34" charset="0"/>
              </a:rPr>
              <a:t>H</a:t>
            </a:r>
            <a:r>
              <a:rPr kumimoji="0" lang="en-US" sz="26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ence</a:t>
            </a:r>
            <a:r>
              <a:rPr kumimoji="0" lang="en-US" sz="26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 GST – Single levy wherein taxes will be subsumed</a:t>
            </a:r>
            <a:endParaRPr kumimoji="0" lang="en-IN" sz="26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2" name="TextBox 11"/>
          <p:cNvSpPr txBox="1"/>
          <p:nvPr/>
        </p:nvSpPr>
        <p:spPr>
          <a:xfrm>
            <a:off x="6130131" y="6509587"/>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8</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43377" y="1428737"/>
            <a:ext cx="9450657" cy="3139321"/>
          </a:xfrm>
          <a:prstGeom prst="rect">
            <a:avLst/>
          </a:prstGeom>
          <a:noFill/>
        </p:spPr>
        <p:txBody>
          <a:bodyPr wrap="square" rtlCol="0">
            <a:spAutoFit/>
          </a:bodyPr>
          <a:lstStyle/>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Outside purview </a:t>
            </a:r>
            <a:r>
              <a:rPr lang="en-US" b="1" dirty="0" smtClean="0">
                <a:solidFill>
                  <a:schemeClr val="accent1">
                    <a:lumMod val="75000"/>
                  </a:schemeClr>
                </a:solidFill>
                <a:latin typeface="Calibri" pitchFamily="34" charset="0"/>
                <a:cs typeface="Calibri" pitchFamily="34" charset="0"/>
              </a:rPr>
              <a:t>(alcohol for human consumption)</a:t>
            </a:r>
            <a:r>
              <a:rPr lang="en-US" dirty="0" smtClean="0">
                <a:solidFill>
                  <a:schemeClr val="accent1">
                    <a:lumMod val="75000"/>
                  </a:schemeClr>
                </a:solidFill>
                <a:latin typeface="Calibri" pitchFamily="34" charset="0"/>
                <a:cs typeface="Calibri" pitchFamily="34" charset="0"/>
              </a:rPr>
              <a:t> </a:t>
            </a:r>
          </a:p>
          <a:p>
            <a:pPr marL="360363" lvl="0" indent="-360363" algn="just">
              <a:buClr>
                <a:schemeClr val="accent1">
                  <a:lumMod val="75000"/>
                </a:schemeClr>
              </a:buClr>
              <a:buFont typeface="Wingdings" pitchFamily="2" charset="2"/>
              <a:buChar char="q"/>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Petroleum products (i.e. crude, HSD, petrol, natural gas &amp; ATF) Electricity duty – to be brought within GST purview </a:t>
            </a:r>
            <a:r>
              <a:rPr lang="en-US" b="1" dirty="0" smtClean="0">
                <a:solidFill>
                  <a:schemeClr val="accent1">
                    <a:lumMod val="75000"/>
                  </a:schemeClr>
                </a:solidFill>
                <a:latin typeface="Calibri" pitchFamily="34" charset="0"/>
                <a:cs typeface="Calibri" pitchFamily="34" charset="0"/>
              </a:rPr>
              <a:t>at later date</a:t>
            </a:r>
          </a:p>
          <a:p>
            <a:pPr marL="360363" lvl="0" indent="-360363" algn="just">
              <a:buClr>
                <a:schemeClr val="accent1">
                  <a:lumMod val="75000"/>
                </a:schemeClr>
              </a:buClr>
              <a:buFont typeface="Wingdings" pitchFamily="2" charset="2"/>
              <a:buChar char="q"/>
            </a:pPr>
            <a:endParaRPr lang="en-US" dirty="0" smtClean="0">
              <a:solidFill>
                <a:schemeClr val="accent1">
                  <a:lumMod val="75000"/>
                </a:schemeClr>
              </a:solidFill>
              <a:latin typeface="Calibri" pitchFamily="34" charset="0"/>
              <a:cs typeface="Calibri" pitchFamily="34" charset="0"/>
            </a:endParaRPr>
          </a:p>
          <a:p>
            <a:pPr marL="360363" lvl="0" indent="-360363" algn="just">
              <a:buClr>
                <a:schemeClr val="accent1">
                  <a:lumMod val="75000"/>
                </a:schemeClr>
              </a:buClr>
              <a:buFont typeface="Wingdings" pitchFamily="2" charset="2"/>
              <a:buChar char="q"/>
            </a:pPr>
            <a:r>
              <a:rPr lang="en-US" dirty="0" smtClean="0">
                <a:solidFill>
                  <a:schemeClr val="accent1">
                    <a:lumMod val="75000"/>
                  </a:schemeClr>
                </a:solidFill>
                <a:latin typeface="Calibri" pitchFamily="34" charset="0"/>
                <a:cs typeface="Calibri" pitchFamily="34" charset="0"/>
              </a:rPr>
              <a:t>Taxes to continue</a:t>
            </a:r>
          </a:p>
          <a:p>
            <a:pPr marL="719138" lvl="0" indent="-358775" algn="just" defTabSz="719138">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Basic Custom Duty</a:t>
            </a:r>
          </a:p>
          <a:p>
            <a:pPr marL="719138" lvl="0" indent="-358775" algn="just" defTabSz="719138">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Octroi by local authority</a:t>
            </a:r>
          </a:p>
          <a:p>
            <a:pPr marL="360363" lvl="0" algn="just" defTabSz="719138">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 	Stamp duty</a:t>
            </a:r>
          </a:p>
          <a:p>
            <a:pPr marL="360363" lvl="0" algn="just" defTabSz="719138">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 	Vehicle Tax</a:t>
            </a:r>
          </a:p>
          <a:p>
            <a:pPr marL="360363" lvl="0" algn="just" defTabSz="719138">
              <a:buClr>
                <a:schemeClr val="accent1">
                  <a:lumMod val="75000"/>
                </a:schemeClr>
              </a:buClr>
              <a:buFont typeface="Wingdings" pitchFamily="2" charset="2"/>
              <a:buChar char="§"/>
            </a:pPr>
            <a:r>
              <a:rPr lang="en-US" dirty="0" smtClean="0">
                <a:solidFill>
                  <a:schemeClr val="accent1">
                    <a:lumMod val="75000"/>
                  </a:schemeClr>
                </a:solidFill>
                <a:latin typeface="Calibri" pitchFamily="34" charset="0"/>
                <a:cs typeface="Calibri" pitchFamily="34" charset="0"/>
              </a:rPr>
              <a:t> 	Electricity duty</a:t>
            </a:r>
          </a:p>
        </p:txBody>
      </p:sp>
      <p:sp>
        <p:nvSpPr>
          <p:cNvPr id="5" name="Title 1"/>
          <p:cNvSpPr txBox="1">
            <a:spLocks/>
          </p:cNvSpPr>
          <p:nvPr/>
        </p:nvSpPr>
        <p:spPr>
          <a:xfrm>
            <a:off x="1532533" y="274638"/>
            <a:ext cx="10114717"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kumimoji="0" lang="en-US" sz="28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GST </a:t>
            </a:r>
            <a:endParaRPr kumimoji="0" lang="en-IN" sz="28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8" name="Rectangle 7"/>
          <p:cNvSpPr/>
          <p:nvPr/>
        </p:nvSpPr>
        <p:spPr>
          <a:xfrm>
            <a:off x="6130131" y="6457915"/>
            <a:ext cx="6130132" cy="492443"/>
          </a:xfrm>
          <a:prstGeom prst="rect">
            <a:avLst/>
          </a:prstGeom>
        </p:spPr>
        <p:txBody>
          <a:bodyPr>
            <a:spAutoFit/>
          </a:bodyPr>
          <a:lstStyle/>
          <a:p>
            <a:pPr algn="r">
              <a:spcBef>
                <a:spcPct val="0"/>
              </a:spcBef>
            </a:pPr>
            <a:r>
              <a:rPr lang="en-US" sz="1400" b="1" dirty="0" err="1" smtClean="0">
                <a:solidFill>
                  <a:schemeClr val="accent1">
                    <a:lumMod val="75000"/>
                  </a:schemeClr>
                </a:solidFill>
                <a:latin typeface="Calibri" pitchFamily="34" charset="0"/>
                <a:cs typeface="Calibri" pitchFamily="34" charset="0"/>
              </a:rPr>
              <a:t>Damania</a:t>
            </a:r>
            <a:r>
              <a:rPr lang="en-US" sz="1400" b="1" dirty="0" smtClean="0">
                <a:solidFill>
                  <a:schemeClr val="accent1">
                    <a:lumMod val="75000"/>
                  </a:schemeClr>
                </a:solidFill>
                <a:latin typeface="Calibri" pitchFamily="34" charset="0"/>
                <a:cs typeface="Calibri" pitchFamily="34" charset="0"/>
              </a:rPr>
              <a:t> &amp; </a:t>
            </a:r>
            <a:r>
              <a:rPr lang="en-US" sz="1400" b="1" dirty="0" err="1" smtClean="0">
                <a:solidFill>
                  <a:schemeClr val="accent1">
                    <a:lumMod val="75000"/>
                  </a:schemeClr>
                </a:solidFill>
                <a:latin typeface="Calibri" pitchFamily="34" charset="0"/>
                <a:cs typeface="Calibri" pitchFamily="34" charset="0"/>
              </a:rPr>
              <a:t>Varaiya</a:t>
            </a:r>
            <a:r>
              <a:rPr lang="en-US" sz="1400" b="1" dirty="0" smtClean="0">
                <a:solidFill>
                  <a:schemeClr val="accent1">
                    <a:lumMod val="75000"/>
                  </a:schemeClr>
                </a:solidFill>
                <a:latin typeface="Calibri" pitchFamily="34" charset="0"/>
                <a:cs typeface="Calibri" pitchFamily="34" charset="0"/>
              </a:rPr>
              <a:t>  </a:t>
            </a:r>
            <a:r>
              <a:rPr lang="en-US" sz="1100" b="1" dirty="0" smtClean="0">
                <a:solidFill>
                  <a:schemeClr val="accent1">
                    <a:lumMod val="75000"/>
                  </a:schemeClr>
                </a:solidFill>
                <a:latin typeface="Calibri" pitchFamily="34" charset="0"/>
                <a:cs typeface="Calibri" pitchFamily="34" charset="0"/>
              </a:rPr>
              <a:t>Chartered Accountants</a:t>
            </a:r>
            <a:endParaRPr lang="en-IN" sz="1100" b="1" dirty="0" smtClean="0">
              <a:solidFill>
                <a:schemeClr val="accent1">
                  <a:lumMod val="75000"/>
                </a:schemeClr>
              </a:solidFill>
              <a:latin typeface="Calibri" pitchFamily="34" charset="0"/>
              <a:cs typeface="Calibri" pitchFamily="34" charset="0"/>
            </a:endParaRPr>
          </a:p>
          <a:p>
            <a:pPr algn="r">
              <a:spcBef>
                <a:spcPct val="0"/>
              </a:spcBef>
              <a:buNone/>
            </a:pPr>
            <a:endParaRPr lang="en-US" sz="1200" b="1" dirty="0" smtClean="0">
              <a:solidFill>
                <a:schemeClr val="accent1">
                  <a:lumMod val="75000"/>
                </a:schemeClr>
              </a:solidFill>
              <a:latin typeface="Calibri" pitchFamily="34" charset="0"/>
              <a:cs typeface="Calibri" pitchFamily="34" charset="0"/>
            </a:endParaRPr>
          </a:p>
        </p:txBody>
      </p:sp>
      <p:pic>
        <p:nvPicPr>
          <p:cNvPr id="9" name="Picture 8" descr="03.jpg"/>
          <p:cNvPicPr>
            <a:picLocks noChangeAspect="1"/>
          </p:cNvPicPr>
          <p:nvPr/>
        </p:nvPicPr>
        <p:blipFill>
          <a:blip r:embed="rId3"/>
          <a:stretch>
            <a:fillRect/>
          </a:stretch>
        </p:blipFill>
        <p:spPr>
          <a:xfrm>
            <a:off x="8428947" y="4214818"/>
            <a:ext cx="3831316" cy="2185982"/>
          </a:xfrm>
          <a:prstGeom prst="rect">
            <a:avLst/>
          </a:prstGeom>
        </p:spPr>
      </p:pic>
      <p:sp>
        <p:nvSpPr>
          <p:cNvPr id="7" name="TextBox 6"/>
          <p:cNvSpPr txBox="1"/>
          <p:nvPr/>
        </p:nvSpPr>
        <p:spPr>
          <a:xfrm>
            <a:off x="6130131" y="6500834"/>
            <a:ext cx="642942" cy="276999"/>
          </a:xfrm>
          <a:prstGeom prst="rect">
            <a:avLst/>
          </a:prstGeom>
          <a:noFill/>
        </p:spPr>
        <p:txBody>
          <a:bodyPr wrap="square" rtlCol="0">
            <a:spAutoFit/>
          </a:bodyPr>
          <a:lstStyle/>
          <a:p>
            <a:pPr algn="ctr"/>
            <a:r>
              <a:rPr lang="en-US" sz="1200" dirty="0" smtClean="0">
                <a:solidFill>
                  <a:schemeClr val="accent1">
                    <a:lumMod val="75000"/>
                  </a:schemeClr>
                </a:solidFill>
                <a:latin typeface="Calibri" pitchFamily="34" charset="0"/>
                <a:cs typeface="Calibri" pitchFamily="34" charset="0"/>
              </a:rPr>
              <a:t>9</a:t>
            </a:r>
            <a:endParaRPr lang="en-US" sz="1200" dirty="0">
              <a:solidFill>
                <a:schemeClr val="accent1">
                  <a:lumMod val="75000"/>
                </a:schemeClr>
              </a:solidFill>
              <a:latin typeface="Calibri" pitchFamily="34" charset="0"/>
              <a:cs typeface="Calibri" pitchFamily="34" charset="0"/>
            </a:endParaRPr>
          </a:p>
        </p:txBody>
      </p:sp>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1078</TotalTime>
  <Words>3155</Words>
  <Application>Microsoft Office PowerPoint</Application>
  <PresentationFormat>Custom</PresentationFormat>
  <Paragraphs>621</Paragraphs>
  <Slides>45</Slides>
  <Notes>24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itax3</dc:creator>
  <cp:lastModifiedBy>Sampada</cp:lastModifiedBy>
  <cp:revision>324</cp:revision>
  <cp:lastPrinted>2015-12-27T09:13:00Z</cp:lastPrinted>
  <dcterms:created xsi:type="dcterms:W3CDTF">2006-08-16T00:00:00Z</dcterms:created>
  <dcterms:modified xsi:type="dcterms:W3CDTF">2016-02-25T13:02:37Z</dcterms:modified>
</cp:coreProperties>
</file>